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1" r:id="rId12"/>
    <p:sldId id="272" r:id="rId13"/>
    <p:sldId id="266" r:id="rId14"/>
    <p:sldId id="267" r:id="rId15"/>
    <p:sldId id="268" r:id="rId16"/>
    <p:sldId id="269" r:id="rId17"/>
    <p:sldId id="270" r:id="rId18"/>
  </p:sldIdLst>
  <p:sldSz cx="12192000" cy="10693400"/>
  <p:notesSz cx="121920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41" d="100"/>
          <a:sy n="41" d="100"/>
        </p:scale>
        <p:origin x="1604" y="3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3314954"/>
            <a:ext cx="10363200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1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5988304"/>
            <a:ext cx="8534400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2459482"/>
            <a:ext cx="5303520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2459482"/>
            <a:ext cx="5303520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EEEC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54273" y="119887"/>
            <a:ext cx="6702425" cy="650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1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2459482"/>
            <a:ext cx="10972800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9944862"/>
            <a:ext cx="3901440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9944862"/>
            <a:ext cx="2804160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9944862"/>
            <a:ext cx="2804160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.png"/><Relationship Id="rId7" Type="http://schemas.openxmlformats.org/officeDocument/2006/relationships/image" Target="../media/image46.png"/><Relationship Id="rId12" Type="http://schemas.openxmlformats.org/officeDocument/2006/relationships/image" Target="../media/image41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png"/><Relationship Id="rId11" Type="http://schemas.openxmlformats.org/officeDocument/2006/relationships/image" Target="../media/image40.png"/><Relationship Id="rId5" Type="http://schemas.openxmlformats.org/officeDocument/2006/relationships/image" Target="../media/image44.png"/><Relationship Id="rId10" Type="http://schemas.openxmlformats.org/officeDocument/2006/relationships/image" Target="../media/image39.png"/><Relationship Id="rId4" Type="http://schemas.openxmlformats.org/officeDocument/2006/relationships/image" Target="../media/image43.png"/><Relationship Id="rId9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3.jpg"/><Relationship Id="rId5" Type="http://schemas.openxmlformats.org/officeDocument/2006/relationships/image" Target="../media/image62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1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9.png"/><Relationship Id="rId3" Type="http://schemas.openxmlformats.org/officeDocument/2006/relationships/image" Target="../media/image13.png"/><Relationship Id="rId7" Type="http://schemas.openxmlformats.org/officeDocument/2006/relationships/image" Target="../media/image8.png"/><Relationship Id="rId12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0.png"/><Relationship Id="rId5" Type="http://schemas.openxmlformats.org/officeDocument/2006/relationships/image" Target="../media/image15.png"/><Relationship Id="rId10" Type="http://schemas.openxmlformats.org/officeDocument/2006/relationships/image" Target="../media/image19.png"/><Relationship Id="rId4" Type="http://schemas.openxmlformats.org/officeDocument/2006/relationships/image" Target="../media/image14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9.png"/><Relationship Id="rId3" Type="http://schemas.openxmlformats.org/officeDocument/2006/relationships/image" Target="../media/image22.png"/><Relationship Id="rId7" Type="http://schemas.openxmlformats.org/officeDocument/2006/relationships/image" Target="../media/image7.png"/><Relationship Id="rId12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20.png"/><Relationship Id="rId5" Type="http://schemas.openxmlformats.org/officeDocument/2006/relationships/image" Target="../media/image5.png"/><Relationship Id="rId10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20.png"/><Relationship Id="rId3" Type="http://schemas.openxmlformats.org/officeDocument/2006/relationships/image" Target="../media/image22.png"/><Relationship Id="rId7" Type="http://schemas.openxmlformats.org/officeDocument/2006/relationships/image" Target="../media/image7.png"/><Relationship Id="rId12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26.png"/><Relationship Id="rId5" Type="http://schemas.openxmlformats.org/officeDocument/2006/relationships/image" Target="../media/image5.png"/><Relationship Id="rId15" Type="http://schemas.openxmlformats.org/officeDocument/2006/relationships/image" Target="../media/image9.png"/><Relationship Id="rId10" Type="http://schemas.openxmlformats.org/officeDocument/2006/relationships/image" Target="../media/image25.png"/><Relationship Id="rId4" Type="http://schemas.openxmlformats.org/officeDocument/2006/relationships/image" Target="../media/image23.png"/><Relationship Id="rId9" Type="http://schemas.openxmlformats.org/officeDocument/2006/relationships/image" Target="../media/image24.png"/><Relationship Id="rId1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2.png"/><Relationship Id="rId7" Type="http://schemas.openxmlformats.org/officeDocument/2006/relationships/image" Target="../media/image7.png"/><Relationship Id="rId12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11" Type="http://schemas.openxmlformats.org/officeDocument/2006/relationships/image" Target="../media/image30.png"/><Relationship Id="rId5" Type="http://schemas.openxmlformats.org/officeDocument/2006/relationships/image" Target="../media/image27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g"/><Relationship Id="rId3" Type="http://schemas.openxmlformats.org/officeDocument/2006/relationships/image" Target="../media/image22.png"/><Relationship Id="rId7" Type="http://schemas.openxmlformats.org/officeDocument/2006/relationships/image" Target="../media/image32.png"/><Relationship Id="rId12" Type="http://schemas.openxmlformats.org/officeDocument/2006/relationships/hyperlink" Target="http://www.zotero.org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9.png"/><Relationship Id="rId5" Type="http://schemas.openxmlformats.org/officeDocument/2006/relationships/image" Target="../media/image27.png"/><Relationship Id="rId10" Type="http://schemas.openxmlformats.org/officeDocument/2006/relationships/image" Target="../media/image35.png"/><Relationship Id="rId4" Type="http://schemas.openxmlformats.org/officeDocument/2006/relationships/image" Target="../media/image23.png"/><Relationship Id="rId9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zotero.org/download" TargetMode="External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0" y="130831"/>
            <a:ext cx="12344399" cy="152028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US" sz="9800" b="0" spc="-90" dirty="0">
                <a:solidFill>
                  <a:srgbClr val="FF0000"/>
                </a:solidFill>
                <a:latin typeface="Cambria"/>
                <a:cs typeface="Cambria"/>
              </a:rPr>
              <a:t>            </a:t>
            </a:r>
            <a:r>
              <a:rPr sz="9800" b="0" spc="-90" dirty="0">
                <a:solidFill>
                  <a:srgbClr val="FF0000"/>
                </a:solidFill>
                <a:latin typeface="Cambria"/>
                <a:cs typeface="Cambria"/>
              </a:rPr>
              <a:t>Z</a:t>
            </a:r>
            <a:r>
              <a:rPr sz="9800" b="0" spc="-90" dirty="0">
                <a:solidFill>
                  <a:srgbClr val="00AEEE"/>
                </a:solidFill>
                <a:latin typeface="Cambria"/>
                <a:cs typeface="Cambria"/>
              </a:rPr>
              <a:t>OTERO</a:t>
            </a:r>
            <a:endParaRPr sz="9800" dirty="0">
              <a:latin typeface="Cambria"/>
              <a:cs typeface="Cambri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3545204" cy="6858000"/>
            <a:chOff x="0" y="0"/>
            <a:chExt cx="3545204" cy="6858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3544824" cy="68579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3178810" cy="6858000"/>
            </a:xfrm>
            <a:custGeom>
              <a:avLst/>
              <a:gdLst/>
              <a:ahLst/>
              <a:cxnLst/>
              <a:rect l="l" t="t" r="r" b="b"/>
              <a:pathLst>
                <a:path w="3178810" h="6858000">
                  <a:moveTo>
                    <a:pt x="3178683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3178683" y="6858000"/>
                  </a:lnTo>
                  <a:lnTo>
                    <a:pt x="3178683" y="0"/>
                  </a:lnTo>
                  <a:close/>
                </a:path>
              </a:pathLst>
            </a:custGeom>
            <a:solidFill>
              <a:srgbClr val="EE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011679" y="2337815"/>
              <a:ext cx="1167130" cy="2359025"/>
            </a:xfrm>
            <a:custGeom>
              <a:avLst/>
              <a:gdLst/>
              <a:ahLst/>
              <a:cxnLst/>
              <a:rect l="l" t="t" r="r" b="b"/>
              <a:pathLst>
                <a:path w="1167130" h="2359025">
                  <a:moveTo>
                    <a:pt x="1167002" y="0"/>
                  </a:moveTo>
                  <a:lnTo>
                    <a:pt x="1059052" y="5461"/>
                  </a:lnTo>
                  <a:lnTo>
                    <a:pt x="1011174" y="11302"/>
                  </a:lnTo>
                  <a:lnTo>
                    <a:pt x="963802" y="19050"/>
                  </a:lnTo>
                  <a:lnTo>
                    <a:pt x="917194" y="28701"/>
                  </a:lnTo>
                  <a:lnTo>
                    <a:pt x="871093" y="40132"/>
                  </a:lnTo>
                  <a:lnTo>
                    <a:pt x="825881" y="53340"/>
                  </a:lnTo>
                  <a:lnTo>
                    <a:pt x="781431" y="68325"/>
                  </a:lnTo>
                  <a:lnTo>
                    <a:pt x="737743" y="84963"/>
                  </a:lnTo>
                  <a:lnTo>
                    <a:pt x="694944" y="103250"/>
                  </a:lnTo>
                  <a:lnTo>
                    <a:pt x="652907" y="123190"/>
                  </a:lnTo>
                  <a:lnTo>
                    <a:pt x="612013" y="144779"/>
                  </a:lnTo>
                  <a:lnTo>
                    <a:pt x="571881" y="167767"/>
                  </a:lnTo>
                  <a:lnTo>
                    <a:pt x="532892" y="192404"/>
                  </a:lnTo>
                  <a:lnTo>
                    <a:pt x="494919" y="218440"/>
                  </a:lnTo>
                  <a:lnTo>
                    <a:pt x="457962" y="245872"/>
                  </a:lnTo>
                  <a:lnTo>
                    <a:pt x="422275" y="274700"/>
                  </a:lnTo>
                  <a:lnTo>
                    <a:pt x="387603" y="304800"/>
                  </a:lnTo>
                  <a:lnTo>
                    <a:pt x="354202" y="336296"/>
                  </a:lnTo>
                  <a:lnTo>
                    <a:pt x="322071" y="369062"/>
                  </a:lnTo>
                  <a:lnTo>
                    <a:pt x="291211" y="403098"/>
                  </a:lnTo>
                  <a:lnTo>
                    <a:pt x="261619" y="438276"/>
                  </a:lnTo>
                  <a:lnTo>
                    <a:pt x="233425" y="474599"/>
                  </a:lnTo>
                  <a:lnTo>
                    <a:pt x="206628" y="511937"/>
                  </a:lnTo>
                  <a:lnTo>
                    <a:pt x="181356" y="550418"/>
                  </a:lnTo>
                  <a:lnTo>
                    <a:pt x="157480" y="589915"/>
                  </a:lnTo>
                  <a:lnTo>
                    <a:pt x="135127" y="630427"/>
                  </a:lnTo>
                  <a:lnTo>
                    <a:pt x="114300" y="671957"/>
                  </a:lnTo>
                  <a:lnTo>
                    <a:pt x="95122" y="714248"/>
                  </a:lnTo>
                  <a:lnTo>
                    <a:pt x="77596" y="757554"/>
                  </a:lnTo>
                  <a:lnTo>
                    <a:pt x="61721" y="801624"/>
                  </a:lnTo>
                  <a:lnTo>
                    <a:pt x="47625" y="846454"/>
                  </a:lnTo>
                  <a:lnTo>
                    <a:pt x="35178" y="892048"/>
                  </a:lnTo>
                  <a:lnTo>
                    <a:pt x="24637" y="938402"/>
                  </a:lnTo>
                  <a:lnTo>
                    <a:pt x="15875" y="985393"/>
                  </a:lnTo>
                  <a:lnTo>
                    <a:pt x="9017" y="1033018"/>
                  </a:lnTo>
                  <a:lnTo>
                    <a:pt x="4063" y="1081277"/>
                  </a:lnTo>
                  <a:lnTo>
                    <a:pt x="1015" y="1130046"/>
                  </a:lnTo>
                  <a:lnTo>
                    <a:pt x="0" y="1179322"/>
                  </a:lnTo>
                  <a:lnTo>
                    <a:pt x="1015" y="1228598"/>
                  </a:lnTo>
                  <a:lnTo>
                    <a:pt x="4063" y="1277366"/>
                  </a:lnTo>
                  <a:lnTo>
                    <a:pt x="9017" y="1325626"/>
                  </a:lnTo>
                  <a:lnTo>
                    <a:pt x="15875" y="1373251"/>
                  </a:lnTo>
                  <a:lnTo>
                    <a:pt x="24637" y="1420241"/>
                  </a:lnTo>
                  <a:lnTo>
                    <a:pt x="35178" y="1466596"/>
                  </a:lnTo>
                  <a:lnTo>
                    <a:pt x="47625" y="1512189"/>
                  </a:lnTo>
                  <a:lnTo>
                    <a:pt x="61721" y="1557020"/>
                  </a:lnTo>
                  <a:lnTo>
                    <a:pt x="77596" y="1601089"/>
                  </a:lnTo>
                  <a:lnTo>
                    <a:pt x="95122" y="1644396"/>
                  </a:lnTo>
                  <a:lnTo>
                    <a:pt x="114300" y="1686687"/>
                  </a:lnTo>
                  <a:lnTo>
                    <a:pt x="135127" y="1728216"/>
                  </a:lnTo>
                  <a:lnTo>
                    <a:pt x="157480" y="1768728"/>
                  </a:lnTo>
                  <a:lnTo>
                    <a:pt x="181356" y="1808226"/>
                  </a:lnTo>
                  <a:lnTo>
                    <a:pt x="206628" y="1846707"/>
                  </a:lnTo>
                  <a:lnTo>
                    <a:pt x="233425" y="1884045"/>
                  </a:lnTo>
                  <a:lnTo>
                    <a:pt x="261619" y="1920367"/>
                  </a:lnTo>
                  <a:lnTo>
                    <a:pt x="291211" y="1955546"/>
                  </a:lnTo>
                  <a:lnTo>
                    <a:pt x="322071" y="1989582"/>
                  </a:lnTo>
                  <a:lnTo>
                    <a:pt x="354202" y="2022348"/>
                  </a:lnTo>
                  <a:lnTo>
                    <a:pt x="387603" y="2053844"/>
                  </a:lnTo>
                  <a:lnTo>
                    <a:pt x="422275" y="2083943"/>
                  </a:lnTo>
                  <a:lnTo>
                    <a:pt x="457962" y="2112772"/>
                  </a:lnTo>
                  <a:lnTo>
                    <a:pt x="494919" y="2140204"/>
                  </a:lnTo>
                  <a:lnTo>
                    <a:pt x="532892" y="2166239"/>
                  </a:lnTo>
                  <a:lnTo>
                    <a:pt x="571881" y="2190877"/>
                  </a:lnTo>
                  <a:lnTo>
                    <a:pt x="612013" y="2213864"/>
                  </a:lnTo>
                  <a:lnTo>
                    <a:pt x="652907" y="2235454"/>
                  </a:lnTo>
                  <a:lnTo>
                    <a:pt x="694944" y="2255393"/>
                  </a:lnTo>
                  <a:lnTo>
                    <a:pt x="737743" y="2273681"/>
                  </a:lnTo>
                  <a:lnTo>
                    <a:pt x="781431" y="2290318"/>
                  </a:lnTo>
                  <a:lnTo>
                    <a:pt x="825881" y="2305304"/>
                  </a:lnTo>
                  <a:lnTo>
                    <a:pt x="871093" y="2318512"/>
                  </a:lnTo>
                  <a:lnTo>
                    <a:pt x="917194" y="2329942"/>
                  </a:lnTo>
                  <a:lnTo>
                    <a:pt x="963802" y="2339594"/>
                  </a:lnTo>
                  <a:lnTo>
                    <a:pt x="1011174" y="2347341"/>
                  </a:lnTo>
                  <a:lnTo>
                    <a:pt x="1059052" y="2353183"/>
                  </a:lnTo>
                  <a:lnTo>
                    <a:pt x="1167002" y="2358644"/>
                  </a:lnTo>
                  <a:lnTo>
                    <a:pt x="1167002" y="0"/>
                  </a:lnTo>
                  <a:close/>
                </a:path>
              </a:pathLst>
            </a:custGeom>
            <a:solidFill>
              <a:srgbClr val="FF57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18360" y="3246119"/>
              <a:ext cx="530351" cy="5334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3005328" cy="685799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0" y="0"/>
              <a:ext cx="2648585" cy="6858000"/>
            </a:xfrm>
            <a:custGeom>
              <a:avLst/>
              <a:gdLst/>
              <a:ahLst/>
              <a:cxnLst/>
              <a:rect l="l" t="t" r="r" b="b"/>
              <a:pathLst>
                <a:path w="2648585" h="6858000">
                  <a:moveTo>
                    <a:pt x="2648204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648204" y="6858000"/>
                  </a:lnTo>
                  <a:lnTo>
                    <a:pt x="2648204" y="0"/>
                  </a:lnTo>
                  <a:close/>
                </a:path>
              </a:pathLst>
            </a:custGeom>
            <a:solidFill>
              <a:srgbClr val="EE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481327" y="2337815"/>
              <a:ext cx="1167130" cy="2359025"/>
            </a:xfrm>
            <a:custGeom>
              <a:avLst/>
              <a:gdLst/>
              <a:ahLst/>
              <a:cxnLst/>
              <a:rect l="l" t="t" r="r" b="b"/>
              <a:pathLst>
                <a:path w="1167130" h="2359025">
                  <a:moveTo>
                    <a:pt x="1167003" y="0"/>
                  </a:moveTo>
                  <a:lnTo>
                    <a:pt x="1059053" y="5461"/>
                  </a:lnTo>
                  <a:lnTo>
                    <a:pt x="1011173" y="11302"/>
                  </a:lnTo>
                  <a:lnTo>
                    <a:pt x="963803" y="19050"/>
                  </a:lnTo>
                  <a:lnTo>
                    <a:pt x="917194" y="28701"/>
                  </a:lnTo>
                  <a:lnTo>
                    <a:pt x="871092" y="40132"/>
                  </a:lnTo>
                  <a:lnTo>
                    <a:pt x="825880" y="53340"/>
                  </a:lnTo>
                  <a:lnTo>
                    <a:pt x="781430" y="68325"/>
                  </a:lnTo>
                  <a:lnTo>
                    <a:pt x="737742" y="84963"/>
                  </a:lnTo>
                  <a:lnTo>
                    <a:pt x="694944" y="103250"/>
                  </a:lnTo>
                  <a:lnTo>
                    <a:pt x="652907" y="123190"/>
                  </a:lnTo>
                  <a:lnTo>
                    <a:pt x="612013" y="144779"/>
                  </a:lnTo>
                  <a:lnTo>
                    <a:pt x="571880" y="167767"/>
                  </a:lnTo>
                  <a:lnTo>
                    <a:pt x="532891" y="192404"/>
                  </a:lnTo>
                  <a:lnTo>
                    <a:pt x="494919" y="218440"/>
                  </a:lnTo>
                  <a:lnTo>
                    <a:pt x="457961" y="245872"/>
                  </a:lnTo>
                  <a:lnTo>
                    <a:pt x="422274" y="274700"/>
                  </a:lnTo>
                  <a:lnTo>
                    <a:pt x="387603" y="304800"/>
                  </a:lnTo>
                  <a:lnTo>
                    <a:pt x="354203" y="336296"/>
                  </a:lnTo>
                  <a:lnTo>
                    <a:pt x="322072" y="369062"/>
                  </a:lnTo>
                  <a:lnTo>
                    <a:pt x="291210" y="403098"/>
                  </a:lnTo>
                  <a:lnTo>
                    <a:pt x="261620" y="438276"/>
                  </a:lnTo>
                  <a:lnTo>
                    <a:pt x="233426" y="474599"/>
                  </a:lnTo>
                  <a:lnTo>
                    <a:pt x="206628" y="511937"/>
                  </a:lnTo>
                  <a:lnTo>
                    <a:pt x="181355" y="550418"/>
                  </a:lnTo>
                  <a:lnTo>
                    <a:pt x="157479" y="589915"/>
                  </a:lnTo>
                  <a:lnTo>
                    <a:pt x="135128" y="630427"/>
                  </a:lnTo>
                  <a:lnTo>
                    <a:pt x="114300" y="671957"/>
                  </a:lnTo>
                  <a:lnTo>
                    <a:pt x="95122" y="714248"/>
                  </a:lnTo>
                  <a:lnTo>
                    <a:pt x="77597" y="757554"/>
                  </a:lnTo>
                  <a:lnTo>
                    <a:pt x="61721" y="801624"/>
                  </a:lnTo>
                  <a:lnTo>
                    <a:pt x="47625" y="846454"/>
                  </a:lnTo>
                  <a:lnTo>
                    <a:pt x="35178" y="892048"/>
                  </a:lnTo>
                  <a:lnTo>
                    <a:pt x="24637" y="938402"/>
                  </a:lnTo>
                  <a:lnTo>
                    <a:pt x="15875" y="985393"/>
                  </a:lnTo>
                  <a:lnTo>
                    <a:pt x="9016" y="1033018"/>
                  </a:lnTo>
                  <a:lnTo>
                    <a:pt x="4063" y="1081277"/>
                  </a:lnTo>
                  <a:lnTo>
                    <a:pt x="1015" y="1130046"/>
                  </a:lnTo>
                  <a:lnTo>
                    <a:pt x="0" y="1179322"/>
                  </a:lnTo>
                  <a:lnTo>
                    <a:pt x="1015" y="1228598"/>
                  </a:lnTo>
                  <a:lnTo>
                    <a:pt x="4063" y="1277366"/>
                  </a:lnTo>
                  <a:lnTo>
                    <a:pt x="9016" y="1325626"/>
                  </a:lnTo>
                  <a:lnTo>
                    <a:pt x="15875" y="1373251"/>
                  </a:lnTo>
                  <a:lnTo>
                    <a:pt x="24637" y="1420241"/>
                  </a:lnTo>
                  <a:lnTo>
                    <a:pt x="35178" y="1466596"/>
                  </a:lnTo>
                  <a:lnTo>
                    <a:pt x="47625" y="1512189"/>
                  </a:lnTo>
                  <a:lnTo>
                    <a:pt x="61721" y="1557020"/>
                  </a:lnTo>
                  <a:lnTo>
                    <a:pt x="77597" y="1601089"/>
                  </a:lnTo>
                  <a:lnTo>
                    <a:pt x="95122" y="1644396"/>
                  </a:lnTo>
                  <a:lnTo>
                    <a:pt x="114300" y="1686687"/>
                  </a:lnTo>
                  <a:lnTo>
                    <a:pt x="135128" y="1728216"/>
                  </a:lnTo>
                  <a:lnTo>
                    <a:pt x="157479" y="1768728"/>
                  </a:lnTo>
                  <a:lnTo>
                    <a:pt x="181355" y="1808226"/>
                  </a:lnTo>
                  <a:lnTo>
                    <a:pt x="206628" y="1846707"/>
                  </a:lnTo>
                  <a:lnTo>
                    <a:pt x="233426" y="1884045"/>
                  </a:lnTo>
                  <a:lnTo>
                    <a:pt x="261620" y="1920367"/>
                  </a:lnTo>
                  <a:lnTo>
                    <a:pt x="291210" y="1955546"/>
                  </a:lnTo>
                  <a:lnTo>
                    <a:pt x="322072" y="1989582"/>
                  </a:lnTo>
                  <a:lnTo>
                    <a:pt x="354203" y="2022348"/>
                  </a:lnTo>
                  <a:lnTo>
                    <a:pt x="387603" y="2053844"/>
                  </a:lnTo>
                  <a:lnTo>
                    <a:pt x="422274" y="2083943"/>
                  </a:lnTo>
                  <a:lnTo>
                    <a:pt x="457961" y="2112772"/>
                  </a:lnTo>
                  <a:lnTo>
                    <a:pt x="494919" y="2140204"/>
                  </a:lnTo>
                  <a:lnTo>
                    <a:pt x="532891" y="2166239"/>
                  </a:lnTo>
                  <a:lnTo>
                    <a:pt x="571880" y="2190877"/>
                  </a:lnTo>
                  <a:lnTo>
                    <a:pt x="612013" y="2213864"/>
                  </a:lnTo>
                  <a:lnTo>
                    <a:pt x="652907" y="2235454"/>
                  </a:lnTo>
                  <a:lnTo>
                    <a:pt x="694944" y="2255393"/>
                  </a:lnTo>
                  <a:lnTo>
                    <a:pt x="737742" y="2273681"/>
                  </a:lnTo>
                  <a:lnTo>
                    <a:pt x="781430" y="2290318"/>
                  </a:lnTo>
                  <a:lnTo>
                    <a:pt x="825880" y="2305304"/>
                  </a:lnTo>
                  <a:lnTo>
                    <a:pt x="871092" y="2318512"/>
                  </a:lnTo>
                  <a:lnTo>
                    <a:pt x="917194" y="2329942"/>
                  </a:lnTo>
                  <a:lnTo>
                    <a:pt x="963803" y="2339594"/>
                  </a:lnTo>
                  <a:lnTo>
                    <a:pt x="1011173" y="2347341"/>
                  </a:lnTo>
                  <a:lnTo>
                    <a:pt x="1059053" y="2353183"/>
                  </a:lnTo>
                  <a:lnTo>
                    <a:pt x="1167003" y="2358644"/>
                  </a:lnTo>
                  <a:lnTo>
                    <a:pt x="1167003" y="0"/>
                  </a:lnTo>
                  <a:close/>
                </a:path>
              </a:pathLst>
            </a:custGeom>
            <a:solidFill>
              <a:srgbClr val="52C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88008" y="3246119"/>
              <a:ext cx="530352" cy="5334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2453640" cy="685799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0" y="0"/>
              <a:ext cx="2112010" cy="6858000"/>
            </a:xfrm>
            <a:custGeom>
              <a:avLst/>
              <a:gdLst/>
              <a:ahLst/>
              <a:cxnLst/>
              <a:rect l="l" t="t" r="r" b="b"/>
              <a:pathLst>
                <a:path w="2112010" h="6858000">
                  <a:moveTo>
                    <a:pt x="2111883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111883" y="6858000"/>
                  </a:lnTo>
                  <a:lnTo>
                    <a:pt x="2111883" y="0"/>
                  </a:lnTo>
                  <a:close/>
                </a:path>
              </a:pathLst>
            </a:custGeom>
            <a:solidFill>
              <a:srgbClr val="EE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44880" y="2337815"/>
              <a:ext cx="1167130" cy="2359025"/>
            </a:xfrm>
            <a:custGeom>
              <a:avLst/>
              <a:gdLst/>
              <a:ahLst/>
              <a:cxnLst/>
              <a:rect l="l" t="t" r="r" b="b"/>
              <a:pathLst>
                <a:path w="1167130" h="2359025">
                  <a:moveTo>
                    <a:pt x="1167002" y="0"/>
                  </a:moveTo>
                  <a:lnTo>
                    <a:pt x="1059052" y="5461"/>
                  </a:lnTo>
                  <a:lnTo>
                    <a:pt x="1011174" y="11302"/>
                  </a:lnTo>
                  <a:lnTo>
                    <a:pt x="963802" y="19050"/>
                  </a:lnTo>
                  <a:lnTo>
                    <a:pt x="917194" y="28701"/>
                  </a:lnTo>
                  <a:lnTo>
                    <a:pt x="871093" y="40132"/>
                  </a:lnTo>
                  <a:lnTo>
                    <a:pt x="825881" y="53340"/>
                  </a:lnTo>
                  <a:lnTo>
                    <a:pt x="781431" y="68325"/>
                  </a:lnTo>
                  <a:lnTo>
                    <a:pt x="737743" y="84963"/>
                  </a:lnTo>
                  <a:lnTo>
                    <a:pt x="694944" y="103250"/>
                  </a:lnTo>
                  <a:lnTo>
                    <a:pt x="652907" y="123190"/>
                  </a:lnTo>
                  <a:lnTo>
                    <a:pt x="612013" y="144779"/>
                  </a:lnTo>
                  <a:lnTo>
                    <a:pt x="571881" y="167767"/>
                  </a:lnTo>
                  <a:lnTo>
                    <a:pt x="532891" y="192404"/>
                  </a:lnTo>
                  <a:lnTo>
                    <a:pt x="494919" y="218440"/>
                  </a:lnTo>
                  <a:lnTo>
                    <a:pt x="457961" y="245872"/>
                  </a:lnTo>
                  <a:lnTo>
                    <a:pt x="422275" y="274700"/>
                  </a:lnTo>
                  <a:lnTo>
                    <a:pt x="387603" y="304800"/>
                  </a:lnTo>
                  <a:lnTo>
                    <a:pt x="354203" y="336296"/>
                  </a:lnTo>
                  <a:lnTo>
                    <a:pt x="322046" y="369062"/>
                  </a:lnTo>
                  <a:lnTo>
                    <a:pt x="291172" y="403098"/>
                  </a:lnTo>
                  <a:lnTo>
                    <a:pt x="261619" y="438276"/>
                  </a:lnTo>
                  <a:lnTo>
                    <a:pt x="233425" y="474599"/>
                  </a:lnTo>
                  <a:lnTo>
                    <a:pt x="206641" y="511937"/>
                  </a:lnTo>
                  <a:lnTo>
                    <a:pt x="181305" y="550418"/>
                  </a:lnTo>
                  <a:lnTo>
                    <a:pt x="157441" y="589915"/>
                  </a:lnTo>
                  <a:lnTo>
                    <a:pt x="135089" y="630427"/>
                  </a:lnTo>
                  <a:lnTo>
                    <a:pt x="114312" y="671957"/>
                  </a:lnTo>
                  <a:lnTo>
                    <a:pt x="95135" y="714248"/>
                  </a:lnTo>
                  <a:lnTo>
                    <a:pt x="77597" y="757554"/>
                  </a:lnTo>
                  <a:lnTo>
                    <a:pt x="61721" y="801624"/>
                  </a:lnTo>
                  <a:lnTo>
                    <a:pt x="47586" y="846454"/>
                  </a:lnTo>
                  <a:lnTo>
                    <a:pt x="35191" y="892048"/>
                  </a:lnTo>
                  <a:lnTo>
                    <a:pt x="24599" y="938402"/>
                  </a:lnTo>
                  <a:lnTo>
                    <a:pt x="15849" y="985393"/>
                  </a:lnTo>
                  <a:lnTo>
                    <a:pt x="8978" y="1033018"/>
                  </a:lnTo>
                  <a:lnTo>
                    <a:pt x="4013" y="1081277"/>
                  </a:lnTo>
                  <a:lnTo>
                    <a:pt x="1003" y="1130046"/>
                  </a:lnTo>
                  <a:lnTo>
                    <a:pt x="0" y="1179322"/>
                  </a:lnTo>
                  <a:lnTo>
                    <a:pt x="1003" y="1228598"/>
                  </a:lnTo>
                  <a:lnTo>
                    <a:pt x="4013" y="1277366"/>
                  </a:lnTo>
                  <a:lnTo>
                    <a:pt x="8978" y="1325626"/>
                  </a:lnTo>
                  <a:lnTo>
                    <a:pt x="15849" y="1373251"/>
                  </a:lnTo>
                  <a:lnTo>
                    <a:pt x="24599" y="1420241"/>
                  </a:lnTo>
                  <a:lnTo>
                    <a:pt x="35191" y="1466596"/>
                  </a:lnTo>
                  <a:lnTo>
                    <a:pt x="47586" y="1512189"/>
                  </a:lnTo>
                  <a:lnTo>
                    <a:pt x="61721" y="1557020"/>
                  </a:lnTo>
                  <a:lnTo>
                    <a:pt x="77597" y="1601089"/>
                  </a:lnTo>
                  <a:lnTo>
                    <a:pt x="95135" y="1644396"/>
                  </a:lnTo>
                  <a:lnTo>
                    <a:pt x="114312" y="1686687"/>
                  </a:lnTo>
                  <a:lnTo>
                    <a:pt x="135089" y="1728216"/>
                  </a:lnTo>
                  <a:lnTo>
                    <a:pt x="157441" y="1768728"/>
                  </a:lnTo>
                  <a:lnTo>
                    <a:pt x="181305" y="1808226"/>
                  </a:lnTo>
                  <a:lnTo>
                    <a:pt x="206641" y="1846707"/>
                  </a:lnTo>
                  <a:lnTo>
                    <a:pt x="233425" y="1884045"/>
                  </a:lnTo>
                  <a:lnTo>
                    <a:pt x="261619" y="1920367"/>
                  </a:lnTo>
                  <a:lnTo>
                    <a:pt x="291172" y="1955546"/>
                  </a:lnTo>
                  <a:lnTo>
                    <a:pt x="322046" y="1989582"/>
                  </a:lnTo>
                  <a:lnTo>
                    <a:pt x="354203" y="2022348"/>
                  </a:lnTo>
                  <a:lnTo>
                    <a:pt x="387603" y="2053844"/>
                  </a:lnTo>
                  <a:lnTo>
                    <a:pt x="422275" y="2083943"/>
                  </a:lnTo>
                  <a:lnTo>
                    <a:pt x="457961" y="2112772"/>
                  </a:lnTo>
                  <a:lnTo>
                    <a:pt x="494919" y="2140204"/>
                  </a:lnTo>
                  <a:lnTo>
                    <a:pt x="532891" y="2166239"/>
                  </a:lnTo>
                  <a:lnTo>
                    <a:pt x="571881" y="2190877"/>
                  </a:lnTo>
                  <a:lnTo>
                    <a:pt x="612013" y="2213864"/>
                  </a:lnTo>
                  <a:lnTo>
                    <a:pt x="652907" y="2235454"/>
                  </a:lnTo>
                  <a:lnTo>
                    <a:pt x="694944" y="2255393"/>
                  </a:lnTo>
                  <a:lnTo>
                    <a:pt x="737743" y="2273681"/>
                  </a:lnTo>
                  <a:lnTo>
                    <a:pt x="781431" y="2290318"/>
                  </a:lnTo>
                  <a:lnTo>
                    <a:pt x="825881" y="2305304"/>
                  </a:lnTo>
                  <a:lnTo>
                    <a:pt x="871093" y="2318512"/>
                  </a:lnTo>
                  <a:lnTo>
                    <a:pt x="917194" y="2329942"/>
                  </a:lnTo>
                  <a:lnTo>
                    <a:pt x="963802" y="2339594"/>
                  </a:lnTo>
                  <a:lnTo>
                    <a:pt x="1011174" y="2347341"/>
                  </a:lnTo>
                  <a:lnTo>
                    <a:pt x="1059052" y="2353183"/>
                  </a:lnTo>
                  <a:lnTo>
                    <a:pt x="1167002" y="2358644"/>
                  </a:lnTo>
                  <a:lnTo>
                    <a:pt x="1167002" y="0"/>
                  </a:lnTo>
                  <a:close/>
                </a:path>
              </a:pathLst>
            </a:custGeom>
            <a:solidFill>
              <a:srgbClr val="FFC5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5463" y="3246119"/>
              <a:ext cx="530351" cy="53340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0"/>
              <a:ext cx="1926336" cy="6857999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0" y="0"/>
              <a:ext cx="1588135" cy="6858000"/>
            </a:xfrm>
            <a:custGeom>
              <a:avLst/>
              <a:gdLst/>
              <a:ahLst/>
              <a:cxnLst/>
              <a:rect l="l" t="t" r="r" b="b"/>
              <a:pathLst>
                <a:path w="1588135" h="6858000">
                  <a:moveTo>
                    <a:pt x="1587881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587881" y="6858000"/>
                  </a:lnTo>
                  <a:lnTo>
                    <a:pt x="1587881" y="0"/>
                  </a:lnTo>
                  <a:close/>
                </a:path>
              </a:pathLst>
            </a:custGeom>
            <a:solidFill>
              <a:srgbClr val="EE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20623" y="2337815"/>
              <a:ext cx="1167130" cy="2359025"/>
            </a:xfrm>
            <a:custGeom>
              <a:avLst/>
              <a:gdLst/>
              <a:ahLst/>
              <a:cxnLst/>
              <a:rect l="l" t="t" r="r" b="b"/>
              <a:pathLst>
                <a:path w="1167130" h="2359025">
                  <a:moveTo>
                    <a:pt x="1167003" y="0"/>
                  </a:moveTo>
                  <a:lnTo>
                    <a:pt x="1059053" y="5461"/>
                  </a:lnTo>
                  <a:lnTo>
                    <a:pt x="1011174" y="11302"/>
                  </a:lnTo>
                  <a:lnTo>
                    <a:pt x="963803" y="19050"/>
                  </a:lnTo>
                  <a:lnTo>
                    <a:pt x="917194" y="28701"/>
                  </a:lnTo>
                  <a:lnTo>
                    <a:pt x="871219" y="40132"/>
                  </a:lnTo>
                  <a:lnTo>
                    <a:pt x="825906" y="53340"/>
                  </a:lnTo>
                  <a:lnTo>
                    <a:pt x="781418" y="68325"/>
                  </a:lnTo>
                  <a:lnTo>
                    <a:pt x="737743" y="84963"/>
                  </a:lnTo>
                  <a:lnTo>
                    <a:pt x="694918" y="103250"/>
                  </a:lnTo>
                  <a:lnTo>
                    <a:pt x="652983" y="123190"/>
                  </a:lnTo>
                  <a:lnTo>
                    <a:pt x="611974" y="144779"/>
                  </a:lnTo>
                  <a:lnTo>
                    <a:pt x="571931" y="167767"/>
                  </a:lnTo>
                  <a:lnTo>
                    <a:pt x="532904" y="192404"/>
                  </a:lnTo>
                  <a:lnTo>
                    <a:pt x="494919" y="218440"/>
                  </a:lnTo>
                  <a:lnTo>
                    <a:pt x="458012" y="245872"/>
                  </a:lnTo>
                  <a:lnTo>
                    <a:pt x="422236" y="274700"/>
                  </a:lnTo>
                  <a:lnTo>
                    <a:pt x="387629" y="304800"/>
                  </a:lnTo>
                  <a:lnTo>
                    <a:pt x="354228" y="336296"/>
                  </a:lnTo>
                  <a:lnTo>
                    <a:pt x="322072" y="369062"/>
                  </a:lnTo>
                  <a:lnTo>
                    <a:pt x="291185" y="403098"/>
                  </a:lnTo>
                  <a:lnTo>
                    <a:pt x="261632" y="438276"/>
                  </a:lnTo>
                  <a:lnTo>
                    <a:pt x="233451" y="474599"/>
                  </a:lnTo>
                  <a:lnTo>
                    <a:pt x="206654" y="511937"/>
                  </a:lnTo>
                  <a:lnTo>
                    <a:pt x="181317" y="550418"/>
                  </a:lnTo>
                  <a:lnTo>
                    <a:pt x="157454" y="589915"/>
                  </a:lnTo>
                  <a:lnTo>
                    <a:pt x="135102" y="630427"/>
                  </a:lnTo>
                  <a:lnTo>
                    <a:pt x="114325" y="671957"/>
                  </a:lnTo>
                  <a:lnTo>
                    <a:pt x="95135" y="714248"/>
                  </a:lnTo>
                  <a:lnTo>
                    <a:pt x="77597" y="757554"/>
                  </a:lnTo>
                  <a:lnTo>
                    <a:pt x="61734" y="801624"/>
                  </a:lnTo>
                  <a:lnTo>
                    <a:pt x="47586" y="846454"/>
                  </a:lnTo>
                  <a:lnTo>
                    <a:pt x="35204" y="892048"/>
                  </a:lnTo>
                  <a:lnTo>
                    <a:pt x="24612" y="938402"/>
                  </a:lnTo>
                  <a:lnTo>
                    <a:pt x="15849" y="985393"/>
                  </a:lnTo>
                  <a:lnTo>
                    <a:pt x="8978" y="1033018"/>
                  </a:lnTo>
                  <a:lnTo>
                    <a:pt x="4013" y="1081277"/>
                  </a:lnTo>
                  <a:lnTo>
                    <a:pt x="1016" y="1130046"/>
                  </a:lnTo>
                  <a:lnTo>
                    <a:pt x="0" y="1179322"/>
                  </a:lnTo>
                  <a:lnTo>
                    <a:pt x="1016" y="1228598"/>
                  </a:lnTo>
                  <a:lnTo>
                    <a:pt x="4013" y="1277366"/>
                  </a:lnTo>
                  <a:lnTo>
                    <a:pt x="8978" y="1325626"/>
                  </a:lnTo>
                  <a:lnTo>
                    <a:pt x="15849" y="1373251"/>
                  </a:lnTo>
                  <a:lnTo>
                    <a:pt x="24612" y="1420241"/>
                  </a:lnTo>
                  <a:lnTo>
                    <a:pt x="35204" y="1466596"/>
                  </a:lnTo>
                  <a:lnTo>
                    <a:pt x="47586" y="1512189"/>
                  </a:lnTo>
                  <a:lnTo>
                    <a:pt x="61734" y="1557020"/>
                  </a:lnTo>
                  <a:lnTo>
                    <a:pt x="77597" y="1601089"/>
                  </a:lnTo>
                  <a:lnTo>
                    <a:pt x="95135" y="1644396"/>
                  </a:lnTo>
                  <a:lnTo>
                    <a:pt x="114325" y="1686687"/>
                  </a:lnTo>
                  <a:lnTo>
                    <a:pt x="135102" y="1728216"/>
                  </a:lnTo>
                  <a:lnTo>
                    <a:pt x="157454" y="1768728"/>
                  </a:lnTo>
                  <a:lnTo>
                    <a:pt x="181317" y="1808226"/>
                  </a:lnTo>
                  <a:lnTo>
                    <a:pt x="206654" y="1846707"/>
                  </a:lnTo>
                  <a:lnTo>
                    <a:pt x="233451" y="1884045"/>
                  </a:lnTo>
                  <a:lnTo>
                    <a:pt x="261632" y="1920367"/>
                  </a:lnTo>
                  <a:lnTo>
                    <a:pt x="291185" y="1955546"/>
                  </a:lnTo>
                  <a:lnTo>
                    <a:pt x="322072" y="1989582"/>
                  </a:lnTo>
                  <a:lnTo>
                    <a:pt x="354228" y="2022348"/>
                  </a:lnTo>
                  <a:lnTo>
                    <a:pt x="387629" y="2053844"/>
                  </a:lnTo>
                  <a:lnTo>
                    <a:pt x="422236" y="2083943"/>
                  </a:lnTo>
                  <a:lnTo>
                    <a:pt x="458012" y="2112772"/>
                  </a:lnTo>
                  <a:lnTo>
                    <a:pt x="494919" y="2140204"/>
                  </a:lnTo>
                  <a:lnTo>
                    <a:pt x="532904" y="2166239"/>
                  </a:lnTo>
                  <a:lnTo>
                    <a:pt x="571931" y="2190877"/>
                  </a:lnTo>
                  <a:lnTo>
                    <a:pt x="611974" y="2213864"/>
                  </a:lnTo>
                  <a:lnTo>
                    <a:pt x="652983" y="2235454"/>
                  </a:lnTo>
                  <a:lnTo>
                    <a:pt x="694918" y="2255393"/>
                  </a:lnTo>
                  <a:lnTo>
                    <a:pt x="737743" y="2273681"/>
                  </a:lnTo>
                  <a:lnTo>
                    <a:pt x="781418" y="2290318"/>
                  </a:lnTo>
                  <a:lnTo>
                    <a:pt x="825906" y="2305304"/>
                  </a:lnTo>
                  <a:lnTo>
                    <a:pt x="871219" y="2318512"/>
                  </a:lnTo>
                  <a:lnTo>
                    <a:pt x="917194" y="2329942"/>
                  </a:lnTo>
                  <a:lnTo>
                    <a:pt x="963803" y="2339594"/>
                  </a:lnTo>
                  <a:lnTo>
                    <a:pt x="1011174" y="2347341"/>
                  </a:lnTo>
                  <a:lnTo>
                    <a:pt x="1059053" y="2353183"/>
                  </a:lnTo>
                  <a:lnTo>
                    <a:pt x="1167003" y="2358644"/>
                  </a:lnTo>
                  <a:lnTo>
                    <a:pt x="1167003" y="0"/>
                  </a:lnTo>
                  <a:close/>
                </a:path>
              </a:pathLst>
            </a:custGeom>
            <a:solidFill>
              <a:srgbClr val="5D73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5112" y="3246119"/>
              <a:ext cx="530351" cy="5334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0"/>
              <a:ext cx="1383792" cy="6857999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0" y="0"/>
              <a:ext cx="1054735" cy="6858000"/>
            </a:xfrm>
            <a:custGeom>
              <a:avLst/>
              <a:gdLst/>
              <a:ahLst/>
              <a:cxnLst/>
              <a:rect l="l" t="t" r="r" b="b"/>
              <a:pathLst>
                <a:path w="1054735" h="6858000">
                  <a:moveTo>
                    <a:pt x="1054481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54481" y="6858000"/>
                  </a:lnTo>
                  <a:lnTo>
                    <a:pt x="1054481" y="0"/>
                  </a:lnTo>
                  <a:close/>
                </a:path>
              </a:pathLst>
            </a:custGeom>
            <a:solidFill>
              <a:srgbClr val="EE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0" y="2337815"/>
              <a:ext cx="1054735" cy="2359025"/>
            </a:xfrm>
            <a:custGeom>
              <a:avLst/>
              <a:gdLst/>
              <a:ahLst/>
              <a:cxnLst/>
              <a:rect l="l" t="t" r="r" b="b"/>
              <a:pathLst>
                <a:path w="1054735" h="2359025">
                  <a:moveTo>
                    <a:pt x="1054481" y="0"/>
                  </a:moveTo>
                  <a:lnTo>
                    <a:pt x="946251" y="5461"/>
                  </a:lnTo>
                  <a:lnTo>
                    <a:pt x="898182" y="11302"/>
                  </a:lnTo>
                  <a:lnTo>
                    <a:pt x="850709" y="19050"/>
                  </a:lnTo>
                  <a:lnTo>
                    <a:pt x="803910" y="28701"/>
                  </a:lnTo>
                  <a:lnTo>
                    <a:pt x="757796" y="40132"/>
                  </a:lnTo>
                  <a:lnTo>
                    <a:pt x="712406" y="53340"/>
                  </a:lnTo>
                  <a:lnTo>
                    <a:pt x="667804" y="68325"/>
                  </a:lnTo>
                  <a:lnTo>
                    <a:pt x="624001" y="84963"/>
                  </a:lnTo>
                  <a:lnTo>
                    <a:pt x="581063" y="103250"/>
                  </a:lnTo>
                  <a:lnTo>
                    <a:pt x="539000" y="123190"/>
                  </a:lnTo>
                  <a:lnTo>
                    <a:pt x="497878" y="144779"/>
                  </a:lnTo>
                  <a:lnTo>
                    <a:pt x="457733" y="167767"/>
                  </a:lnTo>
                  <a:lnTo>
                    <a:pt x="418579" y="192404"/>
                  </a:lnTo>
                  <a:lnTo>
                    <a:pt x="380492" y="218440"/>
                  </a:lnTo>
                  <a:lnTo>
                    <a:pt x="343484" y="245872"/>
                  </a:lnTo>
                  <a:lnTo>
                    <a:pt x="307619" y="274700"/>
                  </a:lnTo>
                  <a:lnTo>
                    <a:pt x="272910" y="304800"/>
                  </a:lnTo>
                  <a:lnTo>
                    <a:pt x="239407" y="336296"/>
                  </a:lnTo>
                  <a:lnTo>
                    <a:pt x="207162" y="369062"/>
                  </a:lnTo>
                  <a:lnTo>
                    <a:pt x="176199" y="403098"/>
                  </a:lnTo>
                  <a:lnTo>
                    <a:pt x="146558" y="438276"/>
                  </a:lnTo>
                  <a:lnTo>
                    <a:pt x="118291" y="474599"/>
                  </a:lnTo>
                  <a:lnTo>
                    <a:pt x="91429" y="511937"/>
                  </a:lnTo>
                  <a:lnTo>
                    <a:pt x="66013" y="550418"/>
                  </a:lnTo>
                  <a:lnTo>
                    <a:pt x="42081" y="589915"/>
                  </a:lnTo>
                  <a:lnTo>
                    <a:pt x="19676" y="630427"/>
                  </a:lnTo>
                  <a:lnTo>
                    <a:pt x="0" y="669671"/>
                  </a:lnTo>
                  <a:lnTo>
                    <a:pt x="0" y="1688973"/>
                  </a:lnTo>
                  <a:lnTo>
                    <a:pt x="19676" y="1728216"/>
                  </a:lnTo>
                  <a:lnTo>
                    <a:pt x="42081" y="1768728"/>
                  </a:lnTo>
                  <a:lnTo>
                    <a:pt x="66013" y="1808226"/>
                  </a:lnTo>
                  <a:lnTo>
                    <a:pt x="91429" y="1846707"/>
                  </a:lnTo>
                  <a:lnTo>
                    <a:pt x="118291" y="1884045"/>
                  </a:lnTo>
                  <a:lnTo>
                    <a:pt x="146558" y="1920367"/>
                  </a:lnTo>
                  <a:lnTo>
                    <a:pt x="176199" y="1955546"/>
                  </a:lnTo>
                  <a:lnTo>
                    <a:pt x="207162" y="1989582"/>
                  </a:lnTo>
                  <a:lnTo>
                    <a:pt x="239407" y="2022348"/>
                  </a:lnTo>
                  <a:lnTo>
                    <a:pt x="272910" y="2053844"/>
                  </a:lnTo>
                  <a:lnTo>
                    <a:pt x="307619" y="2083943"/>
                  </a:lnTo>
                  <a:lnTo>
                    <a:pt x="343484" y="2112772"/>
                  </a:lnTo>
                  <a:lnTo>
                    <a:pt x="380492" y="2140204"/>
                  </a:lnTo>
                  <a:lnTo>
                    <a:pt x="418579" y="2166239"/>
                  </a:lnTo>
                  <a:lnTo>
                    <a:pt x="457733" y="2190877"/>
                  </a:lnTo>
                  <a:lnTo>
                    <a:pt x="497878" y="2213864"/>
                  </a:lnTo>
                  <a:lnTo>
                    <a:pt x="539000" y="2235454"/>
                  </a:lnTo>
                  <a:lnTo>
                    <a:pt x="581063" y="2255393"/>
                  </a:lnTo>
                  <a:lnTo>
                    <a:pt x="624001" y="2273681"/>
                  </a:lnTo>
                  <a:lnTo>
                    <a:pt x="667804" y="2290318"/>
                  </a:lnTo>
                  <a:lnTo>
                    <a:pt x="712406" y="2305304"/>
                  </a:lnTo>
                  <a:lnTo>
                    <a:pt x="757796" y="2318512"/>
                  </a:lnTo>
                  <a:lnTo>
                    <a:pt x="803910" y="2329942"/>
                  </a:lnTo>
                  <a:lnTo>
                    <a:pt x="850709" y="2339594"/>
                  </a:lnTo>
                  <a:lnTo>
                    <a:pt x="898182" y="2347341"/>
                  </a:lnTo>
                  <a:lnTo>
                    <a:pt x="946251" y="2353183"/>
                  </a:lnTo>
                  <a:lnTo>
                    <a:pt x="1054481" y="2358644"/>
                  </a:lnTo>
                  <a:lnTo>
                    <a:pt x="1054481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3246119"/>
              <a:ext cx="515112" cy="53340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0"/>
              <a:ext cx="868680" cy="6857999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0" y="0"/>
              <a:ext cx="527050" cy="6858000"/>
            </a:xfrm>
            <a:custGeom>
              <a:avLst/>
              <a:gdLst/>
              <a:ahLst/>
              <a:cxnLst/>
              <a:rect l="l" t="t" r="r" b="b"/>
              <a:pathLst>
                <a:path w="527050" h="6858000">
                  <a:moveTo>
                    <a:pt x="526923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526923" y="6858000"/>
                  </a:lnTo>
                  <a:lnTo>
                    <a:pt x="526923" y="0"/>
                  </a:lnTo>
                  <a:close/>
                </a:path>
              </a:pathLst>
            </a:custGeom>
            <a:solidFill>
              <a:srgbClr val="EE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0" y="2337815"/>
              <a:ext cx="533400" cy="2359025"/>
            </a:xfrm>
            <a:custGeom>
              <a:avLst/>
              <a:gdLst/>
              <a:ahLst/>
              <a:cxnLst/>
              <a:rect l="l" t="t" r="r" b="b"/>
              <a:pathLst>
                <a:path w="533400" h="2359025">
                  <a:moveTo>
                    <a:pt x="533400" y="0"/>
                  </a:moveTo>
                  <a:lnTo>
                    <a:pt x="425157" y="5461"/>
                  </a:lnTo>
                  <a:lnTo>
                    <a:pt x="377075" y="11302"/>
                  </a:lnTo>
                  <a:lnTo>
                    <a:pt x="329615" y="19050"/>
                  </a:lnTo>
                  <a:lnTo>
                    <a:pt x="282790" y="28701"/>
                  </a:lnTo>
                  <a:lnTo>
                    <a:pt x="236677" y="40132"/>
                  </a:lnTo>
                  <a:lnTo>
                    <a:pt x="191287" y="53340"/>
                  </a:lnTo>
                  <a:lnTo>
                    <a:pt x="146672" y="68325"/>
                  </a:lnTo>
                  <a:lnTo>
                    <a:pt x="102872" y="84963"/>
                  </a:lnTo>
                  <a:lnTo>
                    <a:pt x="59921" y="103250"/>
                  </a:lnTo>
                  <a:lnTo>
                    <a:pt x="17862" y="123190"/>
                  </a:lnTo>
                  <a:lnTo>
                    <a:pt x="0" y="2226056"/>
                  </a:lnTo>
                  <a:lnTo>
                    <a:pt x="17862" y="2235454"/>
                  </a:lnTo>
                  <a:lnTo>
                    <a:pt x="59921" y="2255393"/>
                  </a:lnTo>
                  <a:lnTo>
                    <a:pt x="102872" y="2273681"/>
                  </a:lnTo>
                  <a:lnTo>
                    <a:pt x="146672" y="2290318"/>
                  </a:lnTo>
                  <a:lnTo>
                    <a:pt x="191287" y="2305304"/>
                  </a:lnTo>
                  <a:lnTo>
                    <a:pt x="236677" y="2318512"/>
                  </a:lnTo>
                  <a:lnTo>
                    <a:pt x="282790" y="2329942"/>
                  </a:lnTo>
                  <a:lnTo>
                    <a:pt x="329615" y="2339594"/>
                  </a:lnTo>
                  <a:lnTo>
                    <a:pt x="377075" y="2347341"/>
                  </a:lnTo>
                  <a:lnTo>
                    <a:pt x="425157" y="2353183"/>
                  </a:lnTo>
                  <a:lnTo>
                    <a:pt x="533400" y="2358644"/>
                  </a:lnTo>
                  <a:lnTo>
                    <a:pt x="533400" y="0"/>
                  </a:lnTo>
                  <a:close/>
                </a:path>
              </a:pathLst>
            </a:custGeom>
            <a:solidFill>
              <a:srgbClr val="009F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-48639" y="2527300"/>
            <a:ext cx="3606115" cy="1711305"/>
          </a:xfrm>
          <a:prstGeom prst="rect">
            <a:avLst/>
          </a:prstGeom>
        </p:spPr>
        <p:txBody>
          <a:bodyPr vert="vert270" wrap="square" lIns="0" tIns="38100" rIns="0" bIns="0" rtlCol="0">
            <a:spAutoFit/>
          </a:bodyPr>
          <a:lstStyle/>
          <a:p>
            <a:pPr marL="76200" marR="101600" indent="81915">
              <a:lnSpc>
                <a:spcPts val="3820"/>
              </a:lnSpc>
              <a:spcBef>
                <a:spcPts val="300"/>
              </a:spcBef>
            </a:pPr>
            <a:r>
              <a:rPr sz="3600" b="1" spc="-175" dirty="0">
                <a:solidFill>
                  <a:srgbClr val="EEECEE"/>
                </a:solidFill>
                <a:latin typeface="Arial"/>
                <a:cs typeface="Arial"/>
              </a:rPr>
              <a:t>How? </a:t>
            </a:r>
            <a:r>
              <a:rPr sz="3600" b="1" spc="-20" dirty="0">
                <a:solidFill>
                  <a:srgbClr val="EEECEE"/>
                </a:solidFill>
                <a:latin typeface="Arial"/>
                <a:cs typeface="Arial"/>
              </a:rPr>
              <a:t>When</a:t>
            </a:r>
            <a:endParaRPr sz="3600" dirty="0">
              <a:latin typeface="Arial"/>
              <a:cs typeface="Arial"/>
            </a:endParaRPr>
          </a:p>
          <a:p>
            <a:pPr marL="76200">
              <a:lnSpc>
                <a:spcPts val="3590"/>
              </a:lnSpc>
            </a:pPr>
            <a:r>
              <a:rPr sz="3600" b="1" spc="-50" dirty="0">
                <a:solidFill>
                  <a:srgbClr val="EEECEE"/>
                </a:solidFill>
                <a:latin typeface="Arial"/>
                <a:cs typeface="Arial"/>
              </a:rPr>
              <a:t>?</a:t>
            </a:r>
            <a:endParaRPr sz="3600" dirty="0">
              <a:latin typeface="Arial"/>
              <a:cs typeface="Arial"/>
            </a:endParaRPr>
          </a:p>
          <a:p>
            <a:pPr marL="12700">
              <a:lnSpc>
                <a:spcPts val="3995"/>
              </a:lnSpc>
            </a:pPr>
            <a:r>
              <a:rPr sz="3600" b="1" spc="-10" dirty="0">
                <a:solidFill>
                  <a:srgbClr val="EEECEE"/>
                </a:solidFill>
                <a:latin typeface="Arial"/>
                <a:cs typeface="Arial"/>
              </a:rPr>
              <a:t>Where</a:t>
            </a:r>
            <a:endParaRPr sz="3600" dirty="0">
              <a:latin typeface="Arial"/>
              <a:cs typeface="Arial"/>
            </a:endParaRPr>
          </a:p>
          <a:p>
            <a:pPr marL="12700">
              <a:lnSpc>
                <a:spcPts val="4095"/>
              </a:lnSpc>
            </a:pPr>
            <a:r>
              <a:rPr sz="3600" b="1" spc="-50" dirty="0">
                <a:solidFill>
                  <a:srgbClr val="EEECEE"/>
                </a:solidFill>
                <a:latin typeface="Arial"/>
                <a:cs typeface="Arial"/>
              </a:rPr>
              <a:t>?</a:t>
            </a:r>
            <a:endParaRPr sz="3600" dirty="0">
              <a:latin typeface="Arial"/>
              <a:cs typeface="Arial"/>
            </a:endParaRPr>
          </a:p>
          <a:p>
            <a:pPr marL="189230">
              <a:lnSpc>
                <a:spcPts val="4260"/>
              </a:lnSpc>
            </a:pPr>
            <a:r>
              <a:rPr sz="3600" b="1" spc="-315" dirty="0">
                <a:solidFill>
                  <a:srgbClr val="EEECEE"/>
                </a:solidFill>
                <a:latin typeface="Arial"/>
                <a:cs typeface="Arial"/>
              </a:rPr>
              <a:t>Why?</a:t>
            </a:r>
            <a:endParaRPr sz="3600" dirty="0">
              <a:latin typeface="Arial"/>
              <a:cs typeface="Arial"/>
            </a:endParaRPr>
          </a:p>
          <a:p>
            <a:pPr marL="113030">
              <a:lnSpc>
                <a:spcPct val="100000"/>
              </a:lnSpc>
              <a:spcBef>
                <a:spcPts val="195"/>
              </a:spcBef>
            </a:pPr>
            <a:r>
              <a:rPr sz="3600" b="1" spc="-20" dirty="0">
                <a:solidFill>
                  <a:srgbClr val="EEECEE"/>
                </a:solidFill>
                <a:latin typeface="Arial"/>
                <a:cs typeface="Arial"/>
              </a:rPr>
              <a:t>What</a:t>
            </a:r>
            <a:endParaRPr sz="3600" dirty="0">
              <a:latin typeface="Arial"/>
              <a:cs typeface="Arial"/>
            </a:endParaRPr>
          </a:p>
        </p:txBody>
      </p:sp>
      <p:pic>
        <p:nvPicPr>
          <p:cNvPr id="28" name="object 2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0" y="0"/>
            <a:ext cx="316992" cy="6857999"/>
          </a:xfrm>
          <a:prstGeom prst="rect">
            <a:avLst/>
          </a:prstGeom>
        </p:spPr>
      </p:pic>
      <p:sp>
        <p:nvSpPr>
          <p:cNvPr id="29" name="object 29"/>
          <p:cNvSpPr/>
          <p:nvPr/>
        </p:nvSpPr>
        <p:spPr>
          <a:xfrm>
            <a:off x="5242559" y="4639055"/>
            <a:ext cx="450850" cy="450850"/>
          </a:xfrm>
          <a:custGeom>
            <a:avLst/>
            <a:gdLst/>
            <a:ahLst/>
            <a:cxnLst/>
            <a:rect l="l" t="t" r="r" b="b"/>
            <a:pathLst>
              <a:path w="450850" h="450850">
                <a:moveTo>
                  <a:pt x="225298" y="0"/>
                </a:moveTo>
                <a:lnTo>
                  <a:pt x="179959" y="4572"/>
                </a:lnTo>
                <a:lnTo>
                  <a:pt x="137667" y="17652"/>
                </a:lnTo>
                <a:lnTo>
                  <a:pt x="99313" y="38480"/>
                </a:lnTo>
                <a:lnTo>
                  <a:pt x="66039" y="66039"/>
                </a:lnTo>
                <a:lnTo>
                  <a:pt x="38480" y="99313"/>
                </a:lnTo>
                <a:lnTo>
                  <a:pt x="17652" y="137667"/>
                </a:lnTo>
                <a:lnTo>
                  <a:pt x="4572" y="179958"/>
                </a:lnTo>
                <a:lnTo>
                  <a:pt x="0" y="225298"/>
                </a:lnTo>
                <a:lnTo>
                  <a:pt x="4572" y="270763"/>
                </a:lnTo>
                <a:lnTo>
                  <a:pt x="17652" y="313054"/>
                </a:lnTo>
                <a:lnTo>
                  <a:pt x="38480" y="351408"/>
                </a:lnTo>
                <a:lnTo>
                  <a:pt x="66039" y="384682"/>
                </a:lnTo>
                <a:lnTo>
                  <a:pt x="99313" y="412241"/>
                </a:lnTo>
                <a:lnTo>
                  <a:pt x="137667" y="433069"/>
                </a:lnTo>
                <a:lnTo>
                  <a:pt x="179959" y="446150"/>
                </a:lnTo>
                <a:lnTo>
                  <a:pt x="225298" y="450723"/>
                </a:lnTo>
                <a:lnTo>
                  <a:pt x="270763" y="446150"/>
                </a:lnTo>
                <a:lnTo>
                  <a:pt x="313054" y="433069"/>
                </a:lnTo>
                <a:lnTo>
                  <a:pt x="351409" y="412241"/>
                </a:lnTo>
                <a:lnTo>
                  <a:pt x="384682" y="384682"/>
                </a:lnTo>
                <a:lnTo>
                  <a:pt x="412241" y="351408"/>
                </a:lnTo>
                <a:lnTo>
                  <a:pt x="433069" y="313054"/>
                </a:lnTo>
                <a:lnTo>
                  <a:pt x="446150" y="270763"/>
                </a:lnTo>
                <a:lnTo>
                  <a:pt x="450723" y="225298"/>
                </a:lnTo>
                <a:lnTo>
                  <a:pt x="446150" y="179958"/>
                </a:lnTo>
                <a:lnTo>
                  <a:pt x="433069" y="137667"/>
                </a:lnTo>
                <a:lnTo>
                  <a:pt x="412241" y="99313"/>
                </a:lnTo>
                <a:lnTo>
                  <a:pt x="384682" y="66039"/>
                </a:lnTo>
                <a:lnTo>
                  <a:pt x="351409" y="38480"/>
                </a:lnTo>
                <a:lnTo>
                  <a:pt x="313054" y="17652"/>
                </a:lnTo>
                <a:lnTo>
                  <a:pt x="270763" y="4572"/>
                </a:lnTo>
                <a:lnTo>
                  <a:pt x="225298" y="0"/>
                </a:lnTo>
                <a:close/>
              </a:path>
            </a:pathLst>
          </a:custGeom>
          <a:solidFill>
            <a:srgbClr val="FF57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980176" y="4639055"/>
            <a:ext cx="450850" cy="450850"/>
          </a:xfrm>
          <a:custGeom>
            <a:avLst/>
            <a:gdLst/>
            <a:ahLst/>
            <a:cxnLst/>
            <a:rect l="l" t="t" r="r" b="b"/>
            <a:pathLst>
              <a:path w="450850" h="450850">
                <a:moveTo>
                  <a:pt x="225298" y="0"/>
                </a:moveTo>
                <a:lnTo>
                  <a:pt x="179959" y="4572"/>
                </a:lnTo>
                <a:lnTo>
                  <a:pt x="137668" y="17652"/>
                </a:lnTo>
                <a:lnTo>
                  <a:pt x="99313" y="38480"/>
                </a:lnTo>
                <a:lnTo>
                  <a:pt x="66039" y="66039"/>
                </a:lnTo>
                <a:lnTo>
                  <a:pt x="38481" y="99313"/>
                </a:lnTo>
                <a:lnTo>
                  <a:pt x="17652" y="137667"/>
                </a:lnTo>
                <a:lnTo>
                  <a:pt x="4572" y="179958"/>
                </a:lnTo>
                <a:lnTo>
                  <a:pt x="0" y="225298"/>
                </a:lnTo>
                <a:lnTo>
                  <a:pt x="4572" y="270763"/>
                </a:lnTo>
                <a:lnTo>
                  <a:pt x="17652" y="313054"/>
                </a:lnTo>
                <a:lnTo>
                  <a:pt x="38481" y="351408"/>
                </a:lnTo>
                <a:lnTo>
                  <a:pt x="66039" y="384682"/>
                </a:lnTo>
                <a:lnTo>
                  <a:pt x="99313" y="412241"/>
                </a:lnTo>
                <a:lnTo>
                  <a:pt x="137668" y="433069"/>
                </a:lnTo>
                <a:lnTo>
                  <a:pt x="179959" y="446150"/>
                </a:lnTo>
                <a:lnTo>
                  <a:pt x="225298" y="450723"/>
                </a:lnTo>
                <a:lnTo>
                  <a:pt x="270763" y="446150"/>
                </a:lnTo>
                <a:lnTo>
                  <a:pt x="313054" y="433069"/>
                </a:lnTo>
                <a:lnTo>
                  <a:pt x="351409" y="412241"/>
                </a:lnTo>
                <a:lnTo>
                  <a:pt x="384683" y="384682"/>
                </a:lnTo>
                <a:lnTo>
                  <a:pt x="412241" y="351408"/>
                </a:lnTo>
                <a:lnTo>
                  <a:pt x="433070" y="313054"/>
                </a:lnTo>
                <a:lnTo>
                  <a:pt x="446150" y="270763"/>
                </a:lnTo>
                <a:lnTo>
                  <a:pt x="450723" y="225298"/>
                </a:lnTo>
                <a:lnTo>
                  <a:pt x="446150" y="179958"/>
                </a:lnTo>
                <a:lnTo>
                  <a:pt x="433070" y="137667"/>
                </a:lnTo>
                <a:lnTo>
                  <a:pt x="412241" y="99313"/>
                </a:lnTo>
                <a:lnTo>
                  <a:pt x="384683" y="66039"/>
                </a:lnTo>
                <a:lnTo>
                  <a:pt x="351409" y="38480"/>
                </a:lnTo>
                <a:lnTo>
                  <a:pt x="313054" y="17652"/>
                </a:lnTo>
                <a:lnTo>
                  <a:pt x="270763" y="4572"/>
                </a:lnTo>
                <a:lnTo>
                  <a:pt x="225298" y="0"/>
                </a:lnTo>
                <a:close/>
              </a:path>
            </a:pathLst>
          </a:custGeom>
          <a:solidFill>
            <a:srgbClr val="52C9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717792" y="4639055"/>
            <a:ext cx="450850" cy="450850"/>
          </a:xfrm>
          <a:custGeom>
            <a:avLst/>
            <a:gdLst/>
            <a:ahLst/>
            <a:cxnLst/>
            <a:rect l="l" t="t" r="r" b="b"/>
            <a:pathLst>
              <a:path w="450850" h="450850">
                <a:moveTo>
                  <a:pt x="225298" y="0"/>
                </a:moveTo>
                <a:lnTo>
                  <a:pt x="179958" y="4572"/>
                </a:lnTo>
                <a:lnTo>
                  <a:pt x="137667" y="17652"/>
                </a:lnTo>
                <a:lnTo>
                  <a:pt x="99313" y="38480"/>
                </a:lnTo>
                <a:lnTo>
                  <a:pt x="66039" y="66039"/>
                </a:lnTo>
                <a:lnTo>
                  <a:pt x="38480" y="99313"/>
                </a:lnTo>
                <a:lnTo>
                  <a:pt x="17652" y="137667"/>
                </a:lnTo>
                <a:lnTo>
                  <a:pt x="4572" y="179958"/>
                </a:lnTo>
                <a:lnTo>
                  <a:pt x="0" y="225298"/>
                </a:lnTo>
                <a:lnTo>
                  <a:pt x="4572" y="270763"/>
                </a:lnTo>
                <a:lnTo>
                  <a:pt x="17652" y="313054"/>
                </a:lnTo>
                <a:lnTo>
                  <a:pt x="38480" y="351408"/>
                </a:lnTo>
                <a:lnTo>
                  <a:pt x="66039" y="384682"/>
                </a:lnTo>
                <a:lnTo>
                  <a:pt x="99313" y="412241"/>
                </a:lnTo>
                <a:lnTo>
                  <a:pt x="137667" y="433069"/>
                </a:lnTo>
                <a:lnTo>
                  <a:pt x="179958" y="446150"/>
                </a:lnTo>
                <a:lnTo>
                  <a:pt x="225298" y="450723"/>
                </a:lnTo>
                <a:lnTo>
                  <a:pt x="270763" y="446150"/>
                </a:lnTo>
                <a:lnTo>
                  <a:pt x="313054" y="433069"/>
                </a:lnTo>
                <a:lnTo>
                  <a:pt x="351408" y="412241"/>
                </a:lnTo>
                <a:lnTo>
                  <a:pt x="384682" y="384682"/>
                </a:lnTo>
                <a:lnTo>
                  <a:pt x="412241" y="351408"/>
                </a:lnTo>
                <a:lnTo>
                  <a:pt x="433069" y="313054"/>
                </a:lnTo>
                <a:lnTo>
                  <a:pt x="446150" y="270763"/>
                </a:lnTo>
                <a:lnTo>
                  <a:pt x="450723" y="225298"/>
                </a:lnTo>
                <a:lnTo>
                  <a:pt x="446150" y="179958"/>
                </a:lnTo>
                <a:lnTo>
                  <a:pt x="433069" y="137667"/>
                </a:lnTo>
                <a:lnTo>
                  <a:pt x="412241" y="99313"/>
                </a:lnTo>
                <a:lnTo>
                  <a:pt x="384682" y="66039"/>
                </a:lnTo>
                <a:lnTo>
                  <a:pt x="351408" y="38480"/>
                </a:lnTo>
                <a:lnTo>
                  <a:pt x="313054" y="17652"/>
                </a:lnTo>
                <a:lnTo>
                  <a:pt x="270763" y="4572"/>
                </a:lnTo>
                <a:lnTo>
                  <a:pt x="225298" y="0"/>
                </a:lnTo>
                <a:close/>
              </a:path>
            </a:pathLst>
          </a:custGeom>
          <a:solidFill>
            <a:srgbClr val="FCC5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455407" y="4639055"/>
            <a:ext cx="450850" cy="450850"/>
          </a:xfrm>
          <a:custGeom>
            <a:avLst/>
            <a:gdLst/>
            <a:ahLst/>
            <a:cxnLst/>
            <a:rect l="l" t="t" r="r" b="b"/>
            <a:pathLst>
              <a:path w="450850" h="450850">
                <a:moveTo>
                  <a:pt x="225298" y="0"/>
                </a:moveTo>
                <a:lnTo>
                  <a:pt x="179959" y="4572"/>
                </a:lnTo>
                <a:lnTo>
                  <a:pt x="137668" y="17652"/>
                </a:lnTo>
                <a:lnTo>
                  <a:pt x="99314" y="38480"/>
                </a:lnTo>
                <a:lnTo>
                  <a:pt x="66040" y="66039"/>
                </a:lnTo>
                <a:lnTo>
                  <a:pt x="38481" y="99313"/>
                </a:lnTo>
                <a:lnTo>
                  <a:pt x="17652" y="137667"/>
                </a:lnTo>
                <a:lnTo>
                  <a:pt x="4572" y="179958"/>
                </a:lnTo>
                <a:lnTo>
                  <a:pt x="0" y="225298"/>
                </a:lnTo>
                <a:lnTo>
                  <a:pt x="4572" y="270763"/>
                </a:lnTo>
                <a:lnTo>
                  <a:pt x="17652" y="313054"/>
                </a:lnTo>
                <a:lnTo>
                  <a:pt x="38481" y="351408"/>
                </a:lnTo>
                <a:lnTo>
                  <a:pt x="66040" y="384682"/>
                </a:lnTo>
                <a:lnTo>
                  <a:pt x="99314" y="412241"/>
                </a:lnTo>
                <a:lnTo>
                  <a:pt x="137668" y="433069"/>
                </a:lnTo>
                <a:lnTo>
                  <a:pt x="179959" y="446150"/>
                </a:lnTo>
                <a:lnTo>
                  <a:pt x="225298" y="450723"/>
                </a:lnTo>
                <a:lnTo>
                  <a:pt x="270764" y="446150"/>
                </a:lnTo>
                <a:lnTo>
                  <a:pt x="313055" y="433069"/>
                </a:lnTo>
                <a:lnTo>
                  <a:pt x="351409" y="412241"/>
                </a:lnTo>
                <a:lnTo>
                  <a:pt x="384683" y="384682"/>
                </a:lnTo>
                <a:lnTo>
                  <a:pt x="412242" y="351408"/>
                </a:lnTo>
                <a:lnTo>
                  <a:pt x="433070" y="313054"/>
                </a:lnTo>
                <a:lnTo>
                  <a:pt x="446150" y="270763"/>
                </a:lnTo>
                <a:lnTo>
                  <a:pt x="450723" y="225298"/>
                </a:lnTo>
                <a:lnTo>
                  <a:pt x="446150" y="179958"/>
                </a:lnTo>
                <a:lnTo>
                  <a:pt x="433070" y="137667"/>
                </a:lnTo>
                <a:lnTo>
                  <a:pt x="412242" y="99313"/>
                </a:lnTo>
                <a:lnTo>
                  <a:pt x="384683" y="66039"/>
                </a:lnTo>
                <a:lnTo>
                  <a:pt x="351409" y="38480"/>
                </a:lnTo>
                <a:lnTo>
                  <a:pt x="313055" y="17652"/>
                </a:lnTo>
                <a:lnTo>
                  <a:pt x="270764" y="4572"/>
                </a:lnTo>
                <a:lnTo>
                  <a:pt x="225298" y="0"/>
                </a:lnTo>
                <a:close/>
              </a:path>
            </a:pathLst>
          </a:custGeom>
          <a:solidFill>
            <a:srgbClr val="5D73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193023" y="4639055"/>
            <a:ext cx="450850" cy="450850"/>
          </a:xfrm>
          <a:custGeom>
            <a:avLst/>
            <a:gdLst/>
            <a:ahLst/>
            <a:cxnLst/>
            <a:rect l="l" t="t" r="r" b="b"/>
            <a:pathLst>
              <a:path w="450850" h="450850">
                <a:moveTo>
                  <a:pt x="225298" y="0"/>
                </a:moveTo>
                <a:lnTo>
                  <a:pt x="179958" y="4572"/>
                </a:lnTo>
                <a:lnTo>
                  <a:pt x="137668" y="17652"/>
                </a:lnTo>
                <a:lnTo>
                  <a:pt x="99314" y="38480"/>
                </a:lnTo>
                <a:lnTo>
                  <a:pt x="66040" y="66039"/>
                </a:lnTo>
                <a:lnTo>
                  <a:pt x="38480" y="99313"/>
                </a:lnTo>
                <a:lnTo>
                  <a:pt x="17652" y="137667"/>
                </a:lnTo>
                <a:lnTo>
                  <a:pt x="4572" y="179958"/>
                </a:lnTo>
                <a:lnTo>
                  <a:pt x="0" y="225298"/>
                </a:lnTo>
                <a:lnTo>
                  <a:pt x="4572" y="270763"/>
                </a:lnTo>
                <a:lnTo>
                  <a:pt x="17652" y="313054"/>
                </a:lnTo>
                <a:lnTo>
                  <a:pt x="38480" y="351408"/>
                </a:lnTo>
                <a:lnTo>
                  <a:pt x="66040" y="384682"/>
                </a:lnTo>
                <a:lnTo>
                  <a:pt x="99314" y="412241"/>
                </a:lnTo>
                <a:lnTo>
                  <a:pt x="137668" y="433069"/>
                </a:lnTo>
                <a:lnTo>
                  <a:pt x="179958" y="446150"/>
                </a:lnTo>
                <a:lnTo>
                  <a:pt x="225298" y="450723"/>
                </a:lnTo>
                <a:lnTo>
                  <a:pt x="270764" y="446150"/>
                </a:lnTo>
                <a:lnTo>
                  <a:pt x="313054" y="433069"/>
                </a:lnTo>
                <a:lnTo>
                  <a:pt x="351408" y="412241"/>
                </a:lnTo>
                <a:lnTo>
                  <a:pt x="384682" y="384682"/>
                </a:lnTo>
                <a:lnTo>
                  <a:pt x="412242" y="351408"/>
                </a:lnTo>
                <a:lnTo>
                  <a:pt x="433070" y="313054"/>
                </a:lnTo>
                <a:lnTo>
                  <a:pt x="446150" y="270763"/>
                </a:lnTo>
                <a:lnTo>
                  <a:pt x="450723" y="225298"/>
                </a:lnTo>
                <a:lnTo>
                  <a:pt x="446150" y="179958"/>
                </a:lnTo>
                <a:lnTo>
                  <a:pt x="433070" y="137667"/>
                </a:lnTo>
                <a:lnTo>
                  <a:pt x="412242" y="99313"/>
                </a:lnTo>
                <a:lnTo>
                  <a:pt x="384682" y="66039"/>
                </a:lnTo>
                <a:lnTo>
                  <a:pt x="351408" y="38480"/>
                </a:lnTo>
                <a:lnTo>
                  <a:pt x="313054" y="17652"/>
                </a:lnTo>
                <a:lnTo>
                  <a:pt x="270764" y="4572"/>
                </a:lnTo>
                <a:lnTo>
                  <a:pt x="225298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930640" y="4639055"/>
            <a:ext cx="450850" cy="450850"/>
          </a:xfrm>
          <a:custGeom>
            <a:avLst/>
            <a:gdLst/>
            <a:ahLst/>
            <a:cxnLst/>
            <a:rect l="l" t="t" r="r" b="b"/>
            <a:pathLst>
              <a:path w="450850" h="450850">
                <a:moveTo>
                  <a:pt x="225298" y="0"/>
                </a:moveTo>
                <a:lnTo>
                  <a:pt x="179958" y="4572"/>
                </a:lnTo>
                <a:lnTo>
                  <a:pt x="137667" y="17652"/>
                </a:lnTo>
                <a:lnTo>
                  <a:pt x="99313" y="38480"/>
                </a:lnTo>
                <a:lnTo>
                  <a:pt x="66039" y="66039"/>
                </a:lnTo>
                <a:lnTo>
                  <a:pt x="38480" y="99313"/>
                </a:lnTo>
                <a:lnTo>
                  <a:pt x="17652" y="137667"/>
                </a:lnTo>
                <a:lnTo>
                  <a:pt x="4571" y="179958"/>
                </a:lnTo>
                <a:lnTo>
                  <a:pt x="0" y="225298"/>
                </a:lnTo>
                <a:lnTo>
                  <a:pt x="4571" y="270763"/>
                </a:lnTo>
                <a:lnTo>
                  <a:pt x="17652" y="313054"/>
                </a:lnTo>
                <a:lnTo>
                  <a:pt x="38480" y="351408"/>
                </a:lnTo>
                <a:lnTo>
                  <a:pt x="66039" y="384682"/>
                </a:lnTo>
                <a:lnTo>
                  <a:pt x="99313" y="412241"/>
                </a:lnTo>
                <a:lnTo>
                  <a:pt x="137667" y="433069"/>
                </a:lnTo>
                <a:lnTo>
                  <a:pt x="179958" y="446150"/>
                </a:lnTo>
                <a:lnTo>
                  <a:pt x="225298" y="450723"/>
                </a:lnTo>
                <a:lnTo>
                  <a:pt x="270763" y="446150"/>
                </a:lnTo>
                <a:lnTo>
                  <a:pt x="313054" y="433069"/>
                </a:lnTo>
                <a:lnTo>
                  <a:pt x="351408" y="412241"/>
                </a:lnTo>
                <a:lnTo>
                  <a:pt x="384682" y="384682"/>
                </a:lnTo>
                <a:lnTo>
                  <a:pt x="412241" y="351408"/>
                </a:lnTo>
                <a:lnTo>
                  <a:pt x="433069" y="313054"/>
                </a:lnTo>
                <a:lnTo>
                  <a:pt x="446150" y="270763"/>
                </a:lnTo>
                <a:lnTo>
                  <a:pt x="450723" y="225298"/>
                </a:lnTo>
                <a:lnTo>
                  <a:pt x="446150" y="179958"/>
                </a:lnTo>
                <a:lnTo>
                  <a:pt x="433069" y="137667"/>
                </a:lnTo>
                <a:lnTo>
                  <a:pt x="412241" y="99313"/>
                </a:lnTo>
                <a:lnTo>
                  <a:pt x="384682" y="66039"/>
                </a:lnTo>
                <a:lnTo>
                  <a:pt x="351408" y="38480"/>
                </a:lnTo>
                <a:lnTo>
                  <a:pt x="313054" y="17652"/>
                </a:lnTo>
                <a:lnTo>
                  <a:pt x="270763" y="4572"/>
                </a:lnTo>
                <a:lnTo>
                  <a:pt x="225298" y="0"/>
                </a:lnTo>
                <a:close/>
              </a:path>
            </a:pathLst>
          </a:custGeom>
          <a:solidFill>
            <a:srgbClr val="009F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9683495" y="4611623"/>
            <a:ext cx="450850" cy="450850"/>
          </a:xfrm>
          <a:custGeom>
            <a:avLst/>
            <a:gdLst/>
            <a:ahLst/>
            <a:cxnLst/>
            <a:rect l="l" t="t" r="r" b="b"/>
            <a:pathLst>
              <a:path w="450850" h="450850">
                <a:moveTo>
                  <a:pt x="225298" y="0"/>
                </a:moveTo>
                <a:lnTo>
                  <a:pt x="179958" y="4572"/>
                </a:lnTo>
                <a:lnTo>
                  <a:pt x="137668" y="17652"/>
                </a:lnTo>
                <a:lnTo>
                  <a:pt x="99313" y="38481"/>
                </a:lnTo>
                <a:lnTo>
                  <a:pt x="66039" y="66039"/>
                </a:lnTo>
                <a:lnTo>
                  <a:pt x="38480" y="99313"/>
                </a:lnTo>
                <a:lnTo>
                  <a:pt x="17652" y="137668"/>
                </a:lnTo>
                <a:lnTo>
                  <a:pt x="4572" y="179959"/>
                </a:lnTo>
                <a:lnTo>
                  <a:pt x="0" y="225298"/>
                </a:lnTo>
                <a:lnTo>
                  <a:pt x="4572" y="270763"/>
                </a:lnTo>
                <a:lnTo>
                  <a:pt x="17652" y="313055"/>
                </a:lnTo>
                <a:lnTo>
                  <a:pt x="38480" y="351409"/>
                </a:lnTo>
                <a:lnTo>
                  <a:pt x="66039" y="384683"/>
                </a:lnTo>
                <a:lnTo>
                  <a:pt x="99313" y="412242"/>
                </a:lnTo>
                <a:lnTo>
                  <a:pt x="137668" y="433070"/>
                </a:lnTo>
                <a:lnTo>
                  <a:pt x="179958" y="446150"/>
                </a:lnTo>
                <a:lnTo>
                  <a:pt x="225298" y="450723"/>
                </a:lnTo>
                <a:lnTo>
                  <a:pt x="270763" y="446150"/>
                </a:lnTo>
                <a:lnTo>
                  <a:pt x="313054" y="433070"/>
                </a:lnTo>
                <a:lnTo>
                  <a:pt x="351408" y="412242"/>
                </a:lnTo>
                <a:lnTo>
                  <a:pt x="384682" y="384683"/>
                </a:lnTo>
                <a:lnTo>
                  <a:pt x="412242" y="351409"/>
                </a:lnTo>
                <a:lnTo>
                  <a:pt x="433070" y="313055"/>
                </a:lnTo>
                <a:lnTo>
                  <a:pt x="446150" y="270763"/>
                </a:lnTo>
                <a:lnTo>
                  <a:pt x="450723" y="225298"/>
                </a:lnTo>
                <a:lnTo>
                  <a:pt x="446150" y="179959"/>
                </a:lnTo>
                <a:lnTo>
                  <a:pt x="433070" y="137668"/>
                </a:lnTo>
                <a:lnTo>
                  <a:pt x="412242" y="99313"/>
                </a:lnTo>
                <a:lnTo>
                  <a:pt x="384682" y="66039"/>
                </a:lnTo>
                <a:lnTo>
                  <a:pt x="351408" y="38481"/>
                </a:lnTo>
                <a:lnTo>
                  <a:pt x="313054" y="17652"/>
                </a:lnTo>
                <a:lnTo>
                  <a:pt x="270763" y="4572"/>
                </a:lnTo>
                <a:lnTo>
                  <a:pt x="225298" y="0"/>
                </a:lnTo>
                <a:close/>
              </a:path>
            </a:pathLst>
          </a:custGeom>
          <a:solidFill>
            <a:srgbClr val="00A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2752216" y="1781950"/>
            <a:ext cx="9896984" cy="222945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35990" marR="956310" algn="ctr">
              <a:lnSpc>
                <a:spcPct val="100000"/>
              </a:lnSpc>
              <a:spcBef>
                <a:spcPts val="105"/>
              </a:spcBef>
            </a:pPr>
            <a:r>
              <a:rPr sz="2800" b="1" spc="-10" dirty="0">
                <a:solidFill>
                  <a:srgbClr val="FF0000"/>
                </a:solidFill>
                <a:latin typeface="Cambria"/>
                <a:cs typeface="Cambria"/>
              </a:rPr>
              <a:t>APLIKASI</a:t>
            </a:r>
            <a:r>
              <a:rPr sz="2800" b="1" spc="-17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mbria"/>
                <a:cs typeface="Cambria"/>
              </a:rPr>
              <a:t>UNTUK</a:t>
            </a:r>
            <a:r>
              <a:rPr sz="2800" b="1" spc="-7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mbria"/>
                <a:cs typeface="Cambria"/>
              </a:rPr>
              <a:t>MENGOLEKSI,</a:t>
            </a:r>
            <a:r>
              <a:rPr sz="2800" b="1" spc="-114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Cambria"/>
                <a:cs typeface="Cambria"/>
              </a:rPr>
              <a:t>MENGELOLA, </a:t>
            </a:r>
            <a:r>
              <a:rPr sz="2800" b="1" spc="-45" dirty="0">
                <a:solidFill>
                  <a:srgbClr val="FF0000"/>
                </a:solidFill>
                <a:latin typeface="Cambria"/>
                <a:cs typeface="Cambria"/>
              </a:rPr>
              <a:t>MENSITASI</a:t>
            </a:r>
            <a:r>
              <a:rPr sz="2800" b="1" spc="-9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mbria"/>
                <a:cs typeface="Cambria"/>
              </a:rPr>
              <a:t>&amp;</a:t>
            </a:r>
            <a:r>
              <a:rPr sz="2800" b="1" spc="45" dirty="0">
                <a:solidFill>
                  <a:srgbClr val="FF0000"/>
                </a:solidFill>
                <a:latin typeface="Cambria"/>
                <a:cs typeface="Cambria"/>
              </a:rPr>
              <a:t>  </a:t>
            </a:r>
            <a:r>
              <a:rPr sz="2800" b="1" spc="-10" dirty="0">
                <a:solidFill>
                  <a:srgbClr val="FF0000"/>
                </a:solidFill>
                <a:latin typeface="Cambria"/>
                <a:cs typeface="Cambria"/>
              </a:rPr>
              <a:t>BERBAGI</a:t>
            </a:r>
            <a:r>
              <a:rPr sz="2800" b="1" spc="-15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Cambria"/>
                <a:cs typeface="Cambria"/>
              </a:rPr>
              <a:t>REFERENSI</a:t>
            </a:r>
            <a:endParaRPr lang="en-US" sz="2800" b="1" spc="-10" dirty="0">
              <a:solidFill>
                <a:srgbClr val="FF0000"/>
              </a:solidFill>
              <a:latin typeface="Cambria"/>
              <a:cs typeface="Cambria"/>
            </a:endParaRPr>
          </a:p>
          <a:p>
            <a:pPr marR="29845" algn="ctr">
              <a:lnSpc>
                <a:spcPct val="100000"/>
              </a:lnSpc>
            </a:pPr>
            <a:endParaRPr lang="en-US" sz="2000" b="1" spc="-260" dirty="0">
              <a:solidFill>
                <a:srgbClr val="0070C0"/>
              </a:solidFill>
              <a:latin typeface="Book Antiqua" panose="02040602050305030304" pitchFamily="18" charset="0"/>
              <a:cs typeface="Arial"/>
            </a:endParaRPr>
          </a:p>
          <a:p>
            <a:pPr marR="29845" algn="ctr">
              <a:lnSpc>
                <a:spcPct val="100000"/>
              </a:lnSpc>
            </a:pPr>
            <a:r>
              <a:rPr sz="2400" b="1" spc="-260" dirty="0">
                <a:solidFill>
                  <a:srgbClr val="0070C0"/>
                </a:solidFill>
                <a:latin typeface="Arial Narrow" panose="020B0606020202030204" pitchFamily="34" charset="0"/>
                <a:cs typeface="Arial"/>
              </a:rPr>
              <a:t>PADA</a:t>
            </a:r>
            <a:r>
              <a:rPr sz="2400" b="1" spc="-170" dirty="0">
                <a:solidFill>
                  <a:srgbClr val="0070C0"/>
                </a:solidFill>
                <a:latin typeface="Arial Narrow" panose="020B0606020202030204" pitchFamily="34" charset="0"/>
                <a:cs typeface="Arial"/>
              </a:rPr>
              <a:t> </a:t>
            </a:r>
            <a:r>
              <a:rPr sz="2400" b="1" spc="-225" dirty="0">
                <a:solidFill>
                  <a:srgbClr val="0070C0"/>
                </a:solidFill>
                <a:latin typeface="Arial Narrow" panose="020B0606020202030204" pitchFamily="34" charset="0"/>
                <a:cs typeface="Arial"/>
              </a:rPr>
              <a:t>ACARA</a:t>
            </a:r>
            <a:r>
              <a:rPr sz="2400" b="1" spc="85" dirty="0">
                <a:solidFill>
                  <a:srgbClr val="0070C0"/>
                </a:solidFill>
                <a:latin typeface="Arial Narrow" panose="020B0606020202030204" pitchFamily="34" charset="0"/>
                <a:cs typeface="Arial"/>
              </a:rPr>
              <a:t> </a:t>
            </a:r>
            <a:r>
              <a:rPr sz="2400" b="1" spc="-95" dirty="0">
                <a:solidFill>
                  <a:srgbClr val="0070C0"/>
                </a:solidFill>
                <a:latin typeface="Arial Narrow" panose="020B0606020202030204" pitchFamily="34" charset="0"/>
                <a:cs typeface="Arial"/>
              </a:rPr>
              <a:t>BINTEK</a:t>
            </a:r>
            <a:r>
              <a:rPr sz="2400" b="1" spc="-220" dirty="0">
                <a:solidFill>
                  <a:srgbClr val="0070C0"/>
                </a:solidFill>
                <a:latin typeface="Arial Narrow" panose="020B0606020202030204" pitchFamily="34" charset="0"/>
                <a:cs typeface="Arial"/>
              </a:rPr>
              <a:t> </a:t>
            </a:r>
            <a:r>
              <a:rPr sz="2400" b="1" spc="-229" dirty="0">
                <a:solidFill>
                  <a:srgbClr val="0070C0"/>
                </a:solidFill>
                <a:latin typeface="Arial Narrow" panose="020B0606020202030204" pitchFamily="34" charset="0"/>
                <a:cs typeface="Arial"/>
              </a:rPr>
              <a:t>SITASI</a:t>
            </a:r>
            <a:r>
              <a:rPr sz="2400" b="1" spc="-105" dirty="0">
                <a:solidFill>
                  <a:srgbClr val="0070C0"/>
                </a:solidFill>
                <a:latin typeface="Arial Narrow" panose="020B0606020202030204" pitchFamily="34" charset="0"/>
                <a:cs typeface="Arial"/>
              </a:rPr>
              <a:t> </a:t>
            </a:r>
            <a:r>
              <a:rPr sz="2400" b="1" spc="-275" dirty="0">
                <a:solidFill>
                  <a:srgbClr val="0070C0"/>
                </a:solidFill>
                <a:latin typeface="Arial Narrow" panose="020B0606020202030204" pitchFamily="34" charset="0"/>
                <a:cs typeface="Arial"/>
              </a:rPr>
              <a:t>KARYA</a:t>
            </a:r>
            <a:r>
              <a:rPr sz="2400" b="1" spc="-315" dirty="0">
                <a:solidFill>
                  <a:srgbClr val="0070C0"/>
                </a:solidFill>
                <a:latin typeface="Arial Narrow" panose="020B0606020202030204" pitchFamily="34" charset="0"/>
                <a:cs typeface="Arial"/>
              </a:rPr>
              <a:t> </a:t>
            </a:r>
            <a:r>
              <a:rPr sz="2400" b="1" spc="-190" dirty="0">
                <a:solidFill>
                  <a:srgbClr val="0070C0"/>
                </a:solidFill>
                <a:latin typeface="Arial Narrow" panose="020B0606020202030204" pitchFamily="34" charset="0"/>
                <a:cs typeface="Arial"/>
              </a:rPr>
              <a:t>ILMIAH</a:t>
            </a:r>
            <a:r>
              <a:rPr sz="2400" b="1" spc="-340" dirty="0">
                <a:solidFill>
                  <a:srgbClr val="0070C0"/>
                </a:solidFill>
                <a:latin typeface="Arial Narrow" panose="020B0606020202030204" pitchFamily="34" charset="0"/>
                <a:cs typeface="Arial"/>
              </a:rPr>
              <a:t> </a:t>
            </a:r>
            <a:r>
              <a:rPr sz="2400" b="1" spc="-240" dirty="0">
                <a:solidFill>
                  <a:srgbClr val="0070C0"/>
                </a:solidFill>
                <a:latin typeface="Arial Narrow" panose="020B0606020202030204" pitchFamily="34" charset="0"/>
                <a:cs typeface="Arial"/>
              </a:rPr>
              <a:t>BERBASIS</a:t>
            </a:r>
            <a:r>
              <a:rPr sz="2400" b="1" spc="-204" dirty="0">
                <a:solidFill>
                  <a:srgbClr val="0070C0"/>
                </a:solidFill>
                <a:latin typeface="Arial Narrow" panose="020B0606020202030204" pitchFamily="34" charset="0"/>
                <a:cs typeface="Arial"/>
              </a:rPr>
              <a:t> </a:t>
            </a:r>
            <a:r>
              <a:rPr sz="2400" b="1" spc="-195" dirty="0">
                <a:solidFill>
                  <a:srgbClr val="0070C0"/>
                </a:solidFill>
                <a:latin typeface="Arial Narrow" panose="020B0606020202030204" pitchFamily="34" charset="0"/>
                <a:cs typeface="Arial"/>
              </a:rPr>
              <a:t>APLIKASI</a:t>
            </a:r>
            <a:r>
              <a:rPr sz="2400" b="1" spc="335" dirty="0">
                <a:solidFill>
                  <a:srgbClr val="0070C0"/>
                </a:solidFill>
                <a:latin typeface="Arial Narrow" panose="020B0606020202030204" pitchFamily="34" charset="0"/>
                <a:cs typeface="Arial"/>
              </a:rPr>
              <a:t> </a:t>
            </a:r>
            <a:r>
              <a:rPr sz="2400" b="1" spc="-275" dirty="0">
                <a:solidFill>
                  <a:srgbClr val="0070C0"/>
                </a:solidFill>
                <a:latin typeface="Arial Narrow" panose="020B0606020202030204" pitchFamily="34" charset="0"/>
                <a:cs typeface="Arial"/>
              </a:rPr>
              <a:t>ZOTERO</a:t>
            </a:r>
            <a:endParaRPr sz="2400" dirty="0">
              <a:solidFill>
                <a:srgbClr val="0070C0"/>
              </a:solidFill>
              <a:latin typeface="Arial Narrow" panose="020B0606020202030204" pitchFamily="34" charset="0"/>
              <a:cs typeface="Arial"/>
            </a:endParaRPr>
          </a:p>
          <a:p>
            <a:pPr algn="ctr"/>
            <a:r>
              <a:rPr lang="en-US" sz="2400" b="1" spc="50" dirty="0">
                <a:solidFill>
                  <a:srgbClr val="0070C0"/>
                </a:solidFill>
                <a:latin typeface="Arial Narrow" panose="020B0606020202030204" pitchFamily="34" charset="0"/>
                <a:cs typeface="Arial"/>
              </a:rPr>
              <a:t>30 JUNI </a:t>
            </a:r>
            <a:r>
              <a:rPr sz="2400" b="1" spc="-150" dirty="0">
                <a:solidFill>
                  <a:srgbClr val="0070C0"/>
                </a:solidFill>
                <a:latin typeface="Arial Narrow" panose="020B0606020202030204" pitchFamily="34" charset="0"/>
                <a:cs typeface="Arial"/>
              </a:rPr>
              <a:t>202</a:t>
            </a:r>
            <a:r>
              <a:rPr lang="en-US" sz="2400" b="1" spc="-150" dirty="0">
                <a:solidFill>
                  <a:srgbClr val="0070C0"/>
                </a:solidFill>
                <a:latin typeface="Arial Narrow" panose="020B0606020202030204" pitchFamily="34" charset="0"/>
                <a:cs typeface="Arial"/>
              </a:rPr>
              <a:t>6</a:t>
            </a:r>
            <a:r>
              <a:rPr sz="2400" b="1" spc="50" dirty="0">
                <a:solidFill>
                  <a:srgbClr val="0070C0"/>
                </a:solidFill>
                <a:latin typeface="Arial Narrow" panose="020B0606020202030204" pitchFamily="34" charset="0"/>
                <a:cs typeface="Arial"/>
              </a:rPr>
              <a:t> </a:t>
            </a:r>
            <a:r>
              <a:rPr sz="2400" b="1" dirty="0">
                <a:solidFill>
                  <a:srgbClr val="0070C0"/>
                </a:solidFill>
                <a:latin typeface="Arial Narrow" panose="020B0606020202030204" pitchFamily="34" charset="0"/>
                <a:cs typeface="Arial"/>
              </a:rPr>
              <a:t>DI</a:t>
            </a:r>
            <a:r>
              <a:rPr sz="2400" b="1" spc="45" dirty="0">
                <a:solidFill>
                  <a:srgbClr val="0070C0"/>
                </a:solidFill>
                <a:latin typeface="Arial Narrow" panose="020B0606020202030204" pitchFamily="34" charset="0"/>
                <a:cs typeface="Arial"/>
              </a:rPr>
              <a:t> </a:t>
            </a:r>
            <a:r>
              <a:rPr lang="en-US" sz="2400" b="1" dirty="0">
                <a:solidFill>
                  <a:srgbClr val="0070C0"/>
                </a:solidFill>
                <a:latin typeface="Arial Narrow" panose="020B0606020202030204" pitchFamily="34" charset="0"/>
              </a:rPr>
              <a:t>BALAI DIKLAT KEAGAMAAN PADANG</a:t>
            </a:r>
            <a:endParaRPr lang="en-US" sz="2400" dirty="0">
              <a:solidFill>
                <a:srgbClr val="0070C0"/>
              </a:solidFill>
              <a:latin typeface="Arial Narrow" panose="020B0606020202030204" pitchFamily="34" charset="0"/>
            </a:endParaRPr>
          </a:p>
          <a:p>
            <a:pPr algn="ctr">
              <a:lnSpc>
                <a:spcPct val="100000"/>
              </a:lnSpc>
            </a:pP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0103" y="0"/>
            <a:ext cx="12122150" cy="6858000"/>
            <a:chOff x="70103" y="0"/>
            <a:chExt cx="1212215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103" y="0"/>
              <a:ext cx="12121896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49935" y="0"/>
              <a:ext cx="11859895" cy="6763384"/>
            </a:xfrm>
            <a:custGeom>
              <a:avLst/>
              <a:gdLst/>
              <a:ahLst/>
              <a:cxnLst/>
              <a:rect l="l" t="t" r="r" b="b"/>
              <a:pathLst>
                <a:path w="11859895" h="6763384">
                  <a:moveTo>
                    <a:pt x="11859641" y="0"/>
                  </a:moveTo>
                  <a:lnTo>
                    <a:pt x="0" y="0"/>
                  </a:lnTo>
                  <a:lnTo>
                    <a:pt x="0" y="6763004"/>
                  </a:lnTo>
                  <a:lnTo>
                    <a:pt x="11859641" y="6763004"/>
                  </a:lnTo>
                  <a:lnTo>
                    <a:pt x="11859641" y="0"/>
                  </a:lnTo>
                  <a:close/>
                </a:path>
              </a:pathLst>
            </a:custGeom>
            <a:solidFill>
              <a:srgbClr val="EE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39856" y="3151631"/>
              <a:ext cx="530351" cy="530351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597151" y="1914143"/>
              <a:ext cx="859790" cy="956944"/>
            </a:xfrm>
            <a:custGeom>
              <a:avLst/>
              <a:gdLst/>
              <a:ahLst/>
              <a:cxnLst/>
              <a:rect l="l" t="t" r="r" b="b"/>
              <a:pathLst>
                <a:path w="859789" h="956944">
                  <a:moveTo>
                    <a:pt x="429641" y="0"/>
                  </a:moveTo>
                  <a:lnTo>
                    <a:pt x="385698" y="2413"/>
                  </a:lnTo>
                  <a:lnTo>
                    <a:pt x="343027" y="9779"/>
                  </a:lnTo>
                  <a:lnTo>
                    <a:pt x="301878" y="21463"/>
                  </a:lnTo>
                  <a:lnTo>
                    <a:pt x="262381" y="37592"/>
                  </a:lnTo>
                  <a:lnTo>
                    <a:pt x="224790" y="57785"/>
                  </a:lnTo>
                  <a:lnTo>
                    <a:pt x="189356" y="81661"/>
                  </a:lnTo>
                  <a:lnTo>
                    <a:pt x="156336" y="109220"/>
                  </a:lnTo>
                  <a:lnTo>
                    <a:pt x="125856" y="140081"/>
                  </a:lnTo>
                  <a:lnTo>
                    <a:pt x="98043" y="173990"/>
                  </a:lnTo>
                  <a:lnTo>
                    <a:pt x="73405" y="210820"/>
                  </a:lnTo>
                  <a:lnTo>
                    <a:pt x="51815" y="250317"/>
                  </a:lnTo>
                  <a:lnTo>
                    <a:pt x="33781" y="292100"/>
                  </a:lnTo>
                  <a:lnTo>
                    <a:pt x="19303" y="336042"/>
                  </a:lnTo>
                  <a:lnTo>
                    <a:pt x="8762" y="381889"/>
                  </a:lnTo>
                  <a:lnTo>
                    <a:pt x="2159" y="429387"/>
                  </a:lnTo>
                  <a:lnTo>
                    <a:pt x="0" y="478282"/>
                  </a:lnTo>
                  <a:lnTo>
                    <a:pt x="2159" y="527176"/>
                  </a:lnTo>
                  <a:lnTo>
                    <a:pt x="8762" y="574675"/>
                  </a:lnTo>
                  <a:lnTo>
                    <a:pt x="19303" y="620522"/>
                  </a:lnTo>
                  <a:lnTo>
                    <a:pt x="33781" y="664464"/>
                  </a:lnTo>
                  <a:lnTo>
                    <a:pt x="51815" y="706247"/>
                  </a:lnTo>
                  <a:lnTo>
                    <a:pt x="73405" y="745744"/>
                  </a:lnTo>
                  <a:lnTo>
                    <a:pt x="98043" y="782574"/>
                  </a:lnTo>
                  <a:lnTo>
                    <a:pt x="125856" y="816483"/>
                  </a:lnTo>
                  <a:lnTo>
                    <a:pt x="156336" y="847344"/>
                  </a:lnTo>
                  <a:lnTo>
                    <a:pt x="189356" y="874903"/>
                  </a:lnTo>
                  <a:lnTo>
                    <a:pt x="224790" y="898779"/>
                  </a:lnTo>
                  <a:lnTo>
                    <a:pt x="262381" y="918972"/>
                  </a:lnTo>
                  <a:lnTo>
                    <a:pt x="301878" y="935101"/>
                  </a:lnTo>
                  <a:lnTo>
                    <a:pt x="343027" y="946785"/>
                  </a:lnTo>
                  <a:lnTo>
                    <a:pt x="385698" y="954151"/>
                  </a:lnTo>
                  <a:lnTo>
                    <a:pt x="429641" y="956564"/>
                  </a:lnTo>
                  <a:lnTo>
                    <a:pt x="473583" y="954151"/>
                  </a:lnTo>
                  <a:lnTo>
                    <a:pt x="516254" y="946785"/>
                  </a:lnTo>
                  <a:lnTo>
                    <a:pt x="557403" y="935101"/>
                  </a:lnTo>
                  <a:lnTo>
                    <a:pt x="596899" y="918972"/>
                  </a:lnTo>
                  <a:lnTo>
                    <a:pt x="634491" y="898779"/>
                  </a:lnTo>
                  <a:lnTo>
                    <a:pt x="669924" y="874903"/>
                  </a:lnTo>
                  <a:lnTo>
                    <a:pt x="702945" y="847344"/>
                  </a:lnTo>
                  <a:lnTo>
                    <a:pt x="733424" y="816483"/>
                  </a:lnTo>
                  <a:lnTo>
                    <a:pt x="761237" y="782574"/>
                  </a:lnTo>
                  <a:lnTo>
                    <a:pt x="785875" y="745744"/>
                  </a:lnTo>
                  <a:lnTo>
                    <a:pt x="807466" y="706247"/>
                  </a:lnTo>
                  <a:lnTo>
                    <a:pt x="825499" y="664464"/>
                  </a:lnTo>
                  <a:lnTo>
                    <a:pt x="839978" y="620522"/>
                  </a:lnTo>
                  <a:lnTo>
                    <a:pt x="850518" y="574675"/>
                  </a:lnTo>
                  <a:lnTo>
                    <a:pt x="857122" y="527176"/>
                  </a:lnTo>
                  <a:lnTo>
                    <a:pt x="859281" y="478282"/>
                  </a:lnTo>
                  <a:lnTo>
                    <a:pt x="857122" y="429387"/>
                  </a:lnTo>
                  <a:lnTo>
                    <a:pt x="850518" y="381889"/>
                  </a:lnTo>
                  <a:lnTo>
                    <a:pt x="839978" y="336042"/>
                  </a:lnTo>
                  <a:lnTo>
                    <a:pt x="825499" y="292100"/>
                  </a:lnTo>
                  <a:lnTo>
                    <a:pt x="807466" y="250317"/>
                  </a:lnTo>
                  <a:lnTo>
                    <a:pt x="785875" y="210820"/>
                  </a:lnTo>
                  <a:lnTo>
                    <a:pt x="761237" y="173990"/>
                  </a:lnTo>
                  <a:lnTo>
                    <a:pt x="733424" y="140081"/>
                  </a:lnTo>
                  <a:lnTo>
                    <a:pt x="702945" y="109220"/>
                  </a:lnTo>
                  <a:lnTo>
                    <a:pt x="669924" y="81661"/>
                  </a:lnTo>
                  <a:lnTo>
                    <a:pt x="634491" y="57785"/>
                  </a:lnTo>
                  <a:lnTo>
                    <a:pt x="596899" y="37592"/>
                  </a:lnTo>
                  <a:lnTo>
                    <a:pt x="557403" y="21463"/>
                  </a:lnTo>
                  <a:lnTo>
                    <a:pt x="516254" y="9779"/>
                  </a:lnTo>
                  <a:lnTo>
                    <a:pt x="473583" y="2413"/>
                  </a:lnTo>
                  <a:lnTo>
                    <a:pt x="429641" y="0"/>
                  </a:lnTo>
                  <a:close/>
                </a:path>
              </a:pathLst>
            </a:custGeom>
            <a:solidFill>
              <a:srgbClr val="FF57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67839" y="2103119"/>
              <a:ext cx="518160" cy="57912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624584" y="3724655"/>
              <a:ext cx="890269" cy="926465"/>
            </a:xfrm>
            <a:custGeom>
              <a:avLst/>
              <a:gdLst/>
              <a:ahLst/>
              <a:cxnLst/>
              <a:rect l="l" t="t" r="r" b="b"/>
              <a:pathLst>
                <a:path w="890269" h="926464">
                  <a:moveTo>
                    <a:pt x="444880" y="0"/>
                  </a:moveTo>
                  <a:lnTo>
                    <a:pt x="399415" y="2412"/>
                  </a:lnTo>
                  <a:lnTo>
                    <a:pt x="355218" y="9398"/>
                  </a:lnTo>
                  <a:lnTo>
                    <a:pt x="312547" y="20827"/>
                  </a:lnTo>
                  <a:lnTo>
                    <a:pt x="271779" y="36322"/>
                  </a:lnTo>
                  <a:lnTo>
                    <a:pt x="232790" y="55879"/>
                  </a:lnTo>
                  <a:lnTo>
                    <a:pt x="196215" y="79121"/>
                  </a:lnTo>
                  <a:lnTo>
                    <a:pt x="161924" y="105663"/>
                  </a:lnTo>
                  <a:lnTo>
                    <a:pt x="130302" y="135635"/>
                  </a:lnTo>
                  <a:lnTo>
                    <a:pt x="101599" y="168528"/>
                  </a:lnTo>
                  <a:lnTo>
                    <a:pt x="75946" y="204088"/>
                  </a:lnTo>
                  <a:lnTo>
                    <a:pt x="53721" y="242316"/>
                  </a:lnTo>
                  <a:lnTo>
                    <a:pt x="34924" y="282828"/>
                  </a:lnTo>
                  <a:lnTo>
                    <a:pt x="19939" y="325374"/>
                  </a:lnTo>
                  <a:lnTo>
                    <a:pt x="9016" y="369697"/>
                  </a:lnTo>
                  <a:lnTo>
                    <a:pt x="2285" y="415671"/>
                  </a:lnTo>
                  <a:lnTo>
                    <a:pt x="0" y="463042"/>
                  </a:lnTo>
                  <a:lnTo>
                    <a:pt x="2285" y="510413"/>
                  </a:lnTo>
                  <a:lnTo>
                    <a:pt x="9016" y="556387"/>
                  </a:lnTo>
                  <a:lnTo>
                    <a:pt x="19939" y="600710"/>
                  </a:lnTo>
                  <a:lnTo>
                    <a:pt x="34924" y="643254"/>
                  </a:lnTo>
                  <a:lnTo>
                    <a:pt x="53721" y="683767"/>
                  </a:lnTo>
                  <a:lnTo>
                    <a:pt x="75946" y="721994"/>
                  </a:lnTo>
                  <a:lnTo>
                    <a:pt x="101599" y="757554"/>
                  </a:lnTo>
                  <a:lnTo>
                    <a:pt x="130302" y="790448"/>
                  </a:lnTo>
                  <a:lnTo>
                    <a:pt x="161924" y="820419"/>
                  </a:lnTo>
                  <a:lnTo>
                    <a:pt x="196215" y="846963"/>
                  </a:lnTo>
                  <a:lnTo>
                    <a:pt x="232790" y="870203"/>
                  </a:lnTo>
                  <a:lnTo>
                    <a:pt x="271779" y="889762"/>
                  </a:lnTo>
                  <a:lnTo>
                    <a:pt x="312547" y="905255"/>
                  </a:lnTo>
                  <a:lnTo>
                    <a:pt x="355218" y="916686"/>
                  </a:lnTo>
                  <a:lnTo>
                    <a:pt x="399415" y="923670"/>
                  </a:lnTo>
                  <a:lnTo>
                    <a:pt x="444880" y="926083"/>
                  </a:lnTo>
                  <a:lnTo>
                    <a:pt x="490347" y="923670"/>
                  </a:lnTo>
                  <a:lnTo>
                    <a:pt x="534542" y="916686"/>
                  </a:lnTo>
                  <a:lnTo>
                    <a:pt x="577215" y="905255"/>
                  </a:lnTo>
                  <a:lnTo>
                    <a:pt x="617982" y="889762"/>
                  </a:lnTo>
                  <a:lnTo>
                    <a:pt x="656971" y="870203"/>
                  </a:lnTo>
                  <a:lnTo>
                    <a:pt x="693547" y="846963"/>
                  </a:lnTo>
                  <a:lnTo>
                    <a:pt x="727836" y="820419"/>
                  </a:lnTo>
                  <a:lnTo>
                    <a:pt x="759460" y="790448"/>
                  </a:lnTo>
                  <a:lnTo>
                    <a:pt x="788161" y="757554"/>
                  </a:lnTo>
                  <a:lnTo>
                    <a:pt x="813816" y="721994"/>
                  </a:lnTo>
                  <a:lnTo>
                    <a:pt x="836041" y="683767"/>
                  </a:lnTo>
                  <a:lnTo>
                    <a:pt x="854836" y="643254"/>
                  </a:lnTo>
                  <a:lnTo>
                    <a:pt x="869822" y="600710"/>
                  </a:lnTo>
                  <a:lnTo>
                    <a:pt x="880745" y="556387"/>
                  </a:lnTo>
                  <a:lnTo>
                    <a:pt x="887476" y="510413"/>
                  </a:lnTo>
                  <a:lnTo>
                    <a:pt x="889761" y="463042"/>
                  </a:lnTo>
                  <a:lnTo>
                    <a:pt x="887476" y="415671"/>
                  </a:lnTo>
                  <a:lnTo>
                    <a:pt x="880745" y="369697"/>
                  </a:lnTo>
                  <a:lnTo>
                    <a:pt x="869822" y="325374"/>
                  </a:lnTo>
                  <a:lnTo>
                    <a:pt x="854836" y="282828"/>
                  </a:lnTo>
                  <a:lnTo>
                    <a:pt x="836041" y="242316"/>
                  </a:lnTo>
                  <a:lnTo>
                    <a:pt x="813816" y="204088"/>
                  </a:lnTo>
                  <a:lnTo>
                    <a:pt x="788161" y="168528"/>
                  </a:lnTo>
                  <a:lnTo>
                    <a:pt x="759460" y="135635"/>
                  </a:lnTo>
                  <a:lnTo>
                    <a:pt x="727836" y="105663"/>
                  </a:lnTo>
                  <a:lnTo>
                    <a:pt x="693547" y="79121"/>
                  </a:lnTo>
                  <a:lnTo>
                    <a:pt x="656971" y="55879"/>
                  </a:lnTo>
                  <a:lnTo>
                    <a:pt x="617982" y="36322"/>
                  </a:lnTo>
                  <a:lnTo>
                    <a:pt x="577215" y="20827"/>
                  </a:lnTo>
                  <a:lnTo>
                    <a:pt x="534542" y="9398"/>
                  </a:lnTo>
                  <a:lnTo>
                    <a:pt x="490347" y="2412"/>
                  </a:lnTo>
                  <a:lnTo>
                    <a:pt x="444880" y="0"/>
                  </a:lnTo>
                  <a:close/>
                </a:path>
              </a:pathLst>
            </a:custGeom>
            <a:solidFill>
              <a:srgbClr val="039F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2546095" y="1657700"/>
            <a:ext cx="3513454" cy="3561079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2400" b="1" spc="-125" dirty="0">
                <a:solidFill>
                  <a:srgbClr val="404040"/>
                </a:solidFill>
                <a:latin typeface="Arial"/>
                <a:cs typeface="Arial"/>
              </a:rPr>
              <a:t>M</a:t>
            </a:r>
            <a:r>
              <a:rPr sz="2400" b="1" spc="-200" dirty="0">
                <a:solidFill>
                  <a:srgbClr val="404040"/>
                </a:solidFill>
                <a:latin typeface="Arial"/>
                <a:cs typeface="Arial"/>
              </a:rPr>
              <a:t>A</a:t>
            </a:r>
            <a:r>
              <a:rPr sz="2400" b="1" spc="-100" dirty="0">
                <a:solidFill>
                  <a:srgbClr val="404040"/>
                </a:solidFill>
                <a:latin typeface="Arial"/>
                <a:cs typeface="Arial"/>
              </a:rPr>
              <a:t>N</a:t>
            </a:r>
            <a:r>
              <a:rPr sz="2400" b="1" spc="-620" dirty="0">
                <a:solidFill>
                  <a:srgbClr val="404040"/>
                </a:solidFill>
                <a:latin typeface="Arial"/>
                <a:cs typeface="Arial"/>
              </a:rPr>
              <a:t>F</a:t>
            </a:r>
            <a:r>
              <a:rPr sz="2400" b="1" spc="-125" dirty="0">
                <a:solidFill>
                  <a:srgbClr val="404040"/>
                </a:solidFill>
                <a:latin typeface="Arial"/>
                <a:cs typeface="Arial"/>
              </a:rPr>
              <a:t>A</a:t>
            </a:r>
            <a:r>
              <a:rPr sz="2400" b="1" spc="-434" dirty="0">
                <a:solidFill>
                  <a:srgbClr val="404040"/>
                </a:solidFill>
                <a:latin typeface="Arial"/>
                <a:cs typeface="Arial"/>
              </a:rPr>
              <a:t>A</a:t>
            </a:r>
            <a:r>
              <a:rPr sz="2400" b="1" spc="-15" dirty="0">
                <a:solidFill>
                  <a:srgbClr val="404040"/>
                </a:solidFill>
                <a:latin typeface="Arial"/>
                <a:cs typeface="Arial"/>
              </a:rPr>
              <a:t>T</a:t>
            </a:r>
            <a:r>
              <a:rPr sz="2400" b="1" spc="-22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400" b="1" spc="-65" dirty="0">
                <a:solidFill>
                  <a:srgbClr val="404040"/>
                </a:solidFill>
                <a:latin typeface="Arial"/>
                <a:cs typeface="Arial"/>
              </a:rPr>
              <a:t>TEKNIS</a:t>
            </a:r>
            <a:endParaRPr sz="24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425"/>
              </a:spcBef>
            </a:pPr>
            <a:r>
              <a:rPr sz="2000" spc="-100" dirty="0">
                <a:latin typeface="Microsoft Sans Serif"/>
                <a:cs typeface="Microsoft Sans Serif"/>
              </a:rPr>
              <a:t>Mengetahui</a:t>
            </a:r>
            <a:r>
              <a:rPr sz="2000" spc="80" dirty="0">
                <a:latin typeface="Microsoft Sans Serif"/>
                <a:cs typeface="Microsoft Sans Serif"/>
              </a:rPr>
              <a:t> </a:t>
            </a:r>
            <a:r>
              <a:rPr sz="2000" spc="-110" dirty="0">
                <a:latin typeface="Microsoft Sans Serif"/>
                <a:cs typeface="Microsoft Sans Serif"/>
              </a:rPr>
              <a:t>langkah-</a:t>
            </a:r>
            <a:r>
              <a:rPr sz="2000" spc="-10" dirty="0">
                <a:latin typeface="Microsoft Sans Serif"/>
                <a:cs typeface="Microsoft Sans Serif"/>
              </a:rPr>
              <a:t>langkah </a:t>
            </a:r>
            <a:r>
              <a:rPr sz="2000" spc="-130" dirty="0">
                <a:latin typeface="Microsoft Sans Serif"/>
                <a:cs typeface="Microsoft Sans Serif"/>
              </a:rPr>
              <a:t>teknis</a:t>
            </a:r>
            <a:r>
              <a:rPr sz="2000" spc="-105" dirty="0">
                <a:latin typeface="Microsoft Sans Serif"/>
                <a:cs typeface="Microsoft Sans Serif"/>
              </a:rPr>
              <a:t> </a:t>
            </a:r>
            <a:r>
              <a:rPr sz="2000" spc="-130" dirty="0">
                <a:latin typeface="Microsoft Sans Serif"/>
                <a:cs typeface="Microsoft Sans Serif"/>
              </a:rPr>
              <a:t>penggunaan</a:t>
            </a:r>
            <a:r>
              <a:rPr sz="2000" spc="50" dirty="0">
                <a:latin typeface="Microsoft Sans Serif"/>
                <a:cs typeface="Microsoft Sans Serif"/>
              </a:rPr>
              <a:t> </a:t>
            </a:r>
            <a:r>
              <a:rPr sz="2000" spc="-90" dirty="0">
                <a:latin typeface="Microsoft Sans Serif"/>
                <a:cs typeface="Microsoft Sans Serif"/>
              </a:rPr>
              <a:t>Aplikasi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70" dirty="0">
                <a:latin typeface="Microsoft Sans Serif"/>
                <a:cs typeface="Microsoft Sans Serif"/>
              </a:rPr>
              <a:t>Zotero </a:t>
            </a:r>
            <a:r>
              <a:rPr sz="2000" spc="-110" dirty="0">
                <a:latin typeface="Microsoft Sans Serif"/>
                <a:cs typeface="Microsoft Sans Serif"/>
              </a:rPr>
              <a:t>mulai</a:t>
            </a:r>
            <a:r>
              <a:rPr sz="2000" spc="-1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dari</a:t>
            </a:r>
            <a:r>
              <a:rPr sz="2000" spc="-30" dirty="0">
                <a:latin typeface="Microsoft Sans Serif"/>
                <a:cs typeface="Microsoft Sans Serif"/>
              </a:rPr>
              <a:t> </a:t>
            </a:r>
            <a:r>
              <a:rPr sz="2000" spc="-45" dirty="0">
                <a:latin typeface="Microsoft Sans Serif"/>
                <a:cs typeface="Microsoft Sans Serif"/>
              </a:rPr>
              <a:t>awal</a:t>
            </a:r>
            <a:r>
              <a:rPr sz="2000" spc="-65" dirty="0">
                <a:latin typeface="Microsoft Sans Serif"/>
                <a:cs typeface="Microsoft Sans Serif"/>
              </a:rPr>
              <a:t> </a:t>
            </a:r>
            <a:r>
              <a:rPr sz="2000" spc="-114" dirty="0">
                <a:latin typeface="Microsoft Sans Serif"/>
                <a:cs typeface="Microsoft Sans Serif"/>
              </a:rPr>
              <a:t>sampai</a:t>
            </a:r>
            <a:r>
              <a:rPr sz="2000" spc="-95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akhir</a:t>
            </a:r>
            <a:endParaRPr sz="20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730"/>
              </a:spcBef>
            </a:pPr>
            <a:endParaRPr sz="2000">
              <a:latin typeface="Microsoft Sans Serif"/>
              <a:cs typeface="Microsoft Sans Serif"/>
            </a:endParaRPr>
          </a:p>
          <a:p>
            <a:pPr marL="73660">
              <a:lnSpc>
                <a:spcPct val="100000"/>
              </a:lnSpc>
            </a:pPr>
            <a:r>
              <a:rPr sz="2400" b="1" spc="-125" dirty="0">
                <a:solidFill>
                  <a:srgbClr val="404040"/>
                </a:solidFill>
                <a:latin typeface="Arial"/>
                <a:cs typeface="Arial"/>
              </a:rPr>
              <a:t>M</a:t>
            </a:r>
            <a:r>
              <a:rPr sz="2400" b="1" spc="-195" dirty="0">
                <a:solidFill>
                  <a:srgbClr val="404040"/>
                </a:solidFill>
                <a:latin typeface="Arial"/>
                <a:cs typeface="Arial"/>
              </a:rPr>
              <a:t>A</a:t>
            </a:r>
            <a:r>
              <a:rPr sz="2400" b="1" spc="-125" dirty="0">
                <a:solidFill>
                  <a:srgbClr val="404040"/>
                </a:solidFill>
                <a:latin typeface="Arial"/>
                <a:cs typeface="Arial"/>
              </a:rPr>
              <a:t>N</a:t>
            </a:r>
            <a:r>
              <a:rPr sz="2400" b="1" spc="-620" dirty="0">
                <a:solidFill>
                  <a:srgbClr val="404040"/>
                </a:solidFill>
                <a:latin typeface="Arial"/>
                <a:cs typeface="Arial"/>
              </a:rPr>
              <a:t>F</a:t>
            </a:r>
            <a:r>
              <a:rPr sz="2400" b="1" spc="-100" dirty="0">
                <a:solidFill>
                  <a:srgbClr val="404040"/>
                </a:solidFill>
                <a:latin typeface="Arial"/>
                <a:cs typeface="Arial"/>
              </a:rPr>
              <a:t>A</a:t>
            </a:r>
            <a:r>
              <a:rPr sz="2400" b="1" spc="-459" dirty="0">
                <a:solidFill>
                  <a:srgbClr val="404040"/>
                </a:solidFill>
                <a:latin typeface="Arial"/>
                <a:cs typeface="Arial"/>
              </a:rPr>
              <a:t>A</a:t>
            </a:r>
            <a:r>
              <a:rPr sz="2400" b="1" spc="-15" dirty="0">
                <a:solidFill>
                  <a:srgbClr val="404040"/>
                </a:solidFill>
                <a:latin typeface="Arial"/>
                <a:cs typeface="Arial"/>
              </a:rPr>
              <a:t>T</a:t>
            </a:r>
            <a:r>
              <a:rPr sz="2400" b="1" spc="-20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400" b="1" spc="-320" dirty="0">
                <a:solidFill>
                  <a:srgbClr val="404040"/>
                </a:solidFill>
                <a:latin typeface="Arial"/>
                <a:cs typeface="Arial"/>
              </a:rPr>
              <a:t>INTELEKTUAL</a:t>
            </a:r>
            <a:endParaRPr sz="2400">
              <a:latin typeface="Arial"/>
              <a:cs typeface="Arial"/>
            </a:endParaRPr>
          </a:p>
          <a:p>
            <a:pPr marL="73660" marR="221615">
              <a:lnSpc>
                <a:spcPct val="100000"/>
              </a:lnSpc>
              <a:spcBef>
                <a:spcPts val="330"/>
              </a:spcBef>
            </a:pPr>
            <a:r>
              <a:rPr sz="2000" spc="-150" dirty="0">
                <a:latin typeface="Microsoft Sans Serif"/>
                <a:cs typeface="Microsoft Sans Serif"/>
              </a:rPr>
              <a:t>Memahami</a:t>
            </a:r>
            <a:r>
              <a:rPr sz="2000" spc="-305" dirty="0">
                <a:latin typeface="Microsoft Sans Serif"/>
                <a:cs typeface="Microsoft Sans Serif"/>
              </a:rPr>
              <a:t> </a:t>
            </a:r>
            <a:r>
              <a:rPr sz="2000" spc="-55" dirty="0">
                <a:latin typeface="Microsoft Sans Serif"/>
                <a:cs typeface="Microsoft Sans Serif"/>
              </a:rPr>
              <a:t>latarbelakang</a:t>
            </a:r>
            <a:r>
              <a:rPr sz="2000" spc="-50" dirty="0">
                <a:latin typeface="Microsoft Sans Serif"/>
                <a:cs typeface="Microsoft Sans Serif"/>
              </a:rPr>
              <a:t> </a:t>
            </a:r>
            <a:r>
              <a:rPr sz="2000" spc="-25" dirty="0">
                <a:latin typeface="Microsoft Sans Serif"/>
                <a:cs typeface="Microsoft Sans Serif"/>
              </a:rPr>
              <a:t>dan </a:t>
            </a:r>
            <a:r>
              <a:rPr sz="2000" spc="-100" dirty="0">
                <a:latin typeface="Microsoft Sans Serif"/>
                <a:cs typeface="Microsoft Sans Serif"/>
              </a:rPr>
              <a:t>pentingnya</a:t>
            </a:r>
            <a:r>
              <a:rPr sz="2000" spc="-130" dirty="0">
                <a:latin typeface="Microsoft Sans Serif"/>
                <a:cs typeface="Microsoft Sans Serif"/>
              </a:rPr>
              <a:t> </a:t>
            </a:r>
            <a:r>
              <a:rPr sz="2000" spc="-75" dirty="0">
                <a:latin typeface="Microsoft Sans Serif"/>
                <a:cs typeface="Microsoft Sans Serif"/>
              </a:rPr>
              <a:t>apliaksi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spc="-95" dirty="0">
                <a:latin typeface="Microsoft Sans Serif"/>
                <a:cs typeface="Microsoft Sans Serif"/>
              </a:rPr>
              <a:t>Zotero</a:t>
            </a:r>
            <a:r>
              <a:rPr sz="2000" spc="-125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bagi </a:t>
            </a:r>
            <a:r>
              <a:rPr sz="2000" spc="-125" dirty="0">
                <a:latin typeface="Microsoft Sans Serif"/>
                <a:cs typeface="Microsoft Sans Serif"/>
              </a:rPr>
              <a:t>pustakawan</a:t>
            </a:r>
            <a:r>
              <a:rPr sz="2000" spc="-225" dirty="0">
                <a:latin typeface="Microsoft Sans Serif"/>
                <a:cs typeface="Microsoft Sans Serif"/>
              </a:rPr>
              <a:t> </a:t>
            </a:r>
            <a:r>
              <a:rPr sz="2000" spc="-95" dirty="0">
                <a:latin typeface="Microsoft Sans Serif"/>
                <a:cs typeface="Microsoft Sans Serif"/>
              </a:rPr>
              <a:t>sebagai</a:t>
            </a:r>
            <a:r>
              <a:rPr sz="2000" spc="-5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profesi </a:t>
            </a:r>
            <a:r>
              <a:rPr sz="2000" spc="-75" dirty="0">
                <a:latin typeface="Microsoft Sans Serif"/>
                <a:cs typeface="Microsoft Sans Serif"/>
              </a:rPr>
              <a:t>pelayan</a:t>
            </a:r>
            <a:r>
              <a:rPr sz="2000" spc="-60" dirty="0">
                <a:latin typeface="Microsoft Sans Serif"/>
                <a:cs typeface="Microsoft Sans Serif"/>
              </a:rPr>
              <a:t> </a:t>
            </a:r>
            <a:r>
              <a:rPr sz="2000" spc="-120" dirty="0">
                <a:latin typeface="Microsoft Sans Serif"/>
                <a:cs typeface="Microsoft Sans Serif"/>
              </a:rPr>
              <a:t>informasi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profesional</a:t>
            </a:r>
            <a:endParaRPr sz="2000">
              <a:latin typeface="Microsoft Sans Serif"/>
              <a:cs typeface="Microsoft Sans Serif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837944" y="877823"/>
            <a:ext cx="5278755" cy="3773170"/>
            <a:chOff x="1837944" y="877823"/>
            <a:chExt cx="5278755" cy="3773170"/>
          </a:xfrm>
        </p:grpSpPr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37944" y="3947159"/>
              <a:ext cx="463295" cy="481584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6178296" y="1807463"/>
              <a:ext cx="923290" cy="908050"/>
            </a:xfrm>
            <a:custGeom>
              <a:avLst/>
              <a:gdLst/>
              <a:ahLst/>
              <a:cxnLst/>
              <a:rect l="l" t="t" r="r" b="b"/>
              <a:pathLst>
                <a:path w="923290" h="908050">
                  <a:moveTo>
                    <a:pt x="461645" y="0"/>
                  </a:moveTo>
                  <a:lnTo>
                    <a:pt x="414400" y="2286"/>
                  </a:lnTo>
                  <a:lnTo>
                    <a:pt x="368553" y="9271"/>
                  </a:lnTo>
                  <a:lnTo>
                    <a:pt x="324357" y="20447"/>
                  </a:lnTo>
                  <a:lnTo>
                    <a:pt x="281939" y="35687"/>
                  </a:lnTo>
                  <a:lnTo>
                    <a:pt x="241553" y="54737"/>
                  </a:lnTo>
                  <a:lnTo>
                    <a:pt x="203453" y="77470"/>
                  </a:lnTo>
                  <a:lnTo>
                    <a:pt x="168020" y="103631"/>
                  </a:lnTo>
                  <a:lnTo>
                    <a:pt x="135254" y="132969"/>
                  </a:lnTo>
                  <a:lnTo>
                    <a:pt x="105409" y="165226"/>
                  </a:lnTo>
                  <a:lnTo>
                    <a:pt x="78866" y="200151"/>
                  </a:lnTo>
                  <a:lnTo>
                    <a:pt x="55752" y="237617"/>
                  </a:lnTo>
                  <a:lnTo>
                    <a:pt x="36321" y="277241"/>
                  </a:lnTo>
                  <a:lnTo>
                    <a:pt x="20700" y="319024"/>
                  </a:lnTo>
                  <a:lnTo>
                    <a:pt x="9398" y="362458"/>
                  </a:lnTo>
                  <a:lnTo>
                    <a:pt x="2412" y="407543"/>
                  </a:lnTo>
                  <a:lnTo>
                    <a:pt x="0" y="453898"/>
                  </a:lnTo>
                  <a:lnTo>
                    <a:pt x="2412" y="500379"/>
                  </a:lnTo>
                  <a:lnTo>
                    <a:pt x="9398" y="545465"/>
                  </a:lnTo>
                  <a:lnTo>
                    <a:pt x="20700" y="588899"/>
                  </a:lnTo>
                  <a:lnTo>
                    <a:pt x="36321" y="630681"/>
                  </a:lnTo>
                  <a:lnTo>
                    <a:pt x="55752" y="670305"/>
                  </a:lnTo>
                  <a:lnTo>
                    <a:pt x="78866" y="707771"/>
                  </a:lnTo>
                  <a:lnTo>
                    <a:pt x="105409" y="742696"/>
                  </a:lnTo>
                  <a:lnTo>
                    <a:pt x="135254" y="774953"/>
                  </a:lnTo>
                  <a:lnTo>
                    <a:pt x="168020" y="804291"/>
                  </a:lnTo>
                  <a:lnTo>
                    <a:pt x="203453" y="830452"/>
                  </a:lnTo>
                  <a:lnTo>
                    <a:pt x="241553" y="853186"/>
                  </a:lnTo>
                  <a:lnTo>
                    <a:pt x="281939" y="872236"/>
                  </a:lnTo>
                  <a:lnTo>
                    <a:pt x="324357" y="887476"/>
                  </a:lnTo>
                  <a:lnTo>
                    <a:pt x="368553" y="898651"/>
                  </a:lnTo>
                  <a:lnTo>
                    <a:pt x="414400" y="905637"/>
                  </a:lnTo>
                  <a:lnTo>
                    <a:pt x="461645" y="907923"/>
                  </a:lnTo>
                  <a:lnTo>
                    <a:pt x="508761" y="905637"/>
                  </a:lnTo>
                  <a:lnTo>
                    <a:pt x="554608" y="898651"/>
                  </a:lnTo>
                  <a:lnTo>
                    <a:pt x="598804" y="887476"/>
                  </a:lnTo>
                  <a:lnTo>
                    <a:pt x="641223" y="872236"/>
                  </a:lnTo>
                  <a:lnTo>
                    <a:pt x="681608" y="853186"/>
                  </a:lnTo>
                  <a:lnTo>
                    <a:pt x="719708" y="830452"/>
                  </a:lnTo>
                  <a:lnTo>
                    <a:pt x="755142" y="804291"/>
                  </a:lnTo>
                  <a:lnTo>
                    <a:pt x="787907" y="774953"/>
                  </a:lnTo>
                  <a:lnTo>
                    <a:pt x="817752" y="742696"/>
                  </a:lnTo>
                  <a:lnTo>
                    <a:pt x="844296" y="707771"/>
                  </a:lnTo>
                  <a:lnTo>
                    <a:pt x="867409" y="670305"/>
                  </a:lnTo>
                  <a:lnTo>
                    <a:pt x="886840" y="630681"/>
                  </a:lnTo>
                  <a:lnTo>
                    <a:pt x="902461" y="588899"/>
                  </a:lnTo>
                  <a:lnTo>
                    <a:pt x="913764" y="545465"/>
                  </a:lnTo>
                  <a:lnTo>
                    <a:pt x="920750" y="500379"/>
                  </a:lnTo>
                  <a:lnTo>
                    <a:pt x="923162" y="453898"/>
                  </a:lnTo>
                  <a:lnTo>
                    <a:pt x="920750" y="407543"/>
                  </a:lnTo>
                  <a:lnTo>
                    <a:pt x="913764" y="362458"/>
                  </a:lnTo>
                  <a:lnTo>
                    <a:pt x="902461" y="319024"/>
                  </a:lnTo>
                  <a:lnTo>
                    <a:pt x="886840" y="277241"/>
                  </a:lnTo>
                  <a:lnTo>
                    <a:pt x="867409" y="237617"/>
                  </a:lnTo>
                  <a:lnTo>
                    <a:pt x="844296" y="200151"/>
                  </a:lnTo>
                  <a:lnTo>
                    <a:pt x="817752" y="165226"/>
                  </a:lnTo>
                  <a:lnTo>
                    <a:pt x="787907" y="132969"/>
                  </a:lnTo>
                  <a:lnTo>
                    <a:pt x="755142" y="103631"/>
                  </a:lnTo>
                  <a:lnTo>
                    <a:pt x="719708" y="77470"/>
                  </a:lnTo>
                  <a:lnTo>
                    <a:pt x="681608" y="54737"/>
                  </a:lnTo>
                  <a:lnTo>
                    <a:pt x="641223" y="35687"/>
                  </a:lnTo>
                  <a:lnTo>
                    <a:pt x="598804" y="20447"/>
                  </a:lnTo>
                  <a:lnTo>
                    <a:pt x="554608" y="9271"/>
                  </a:lnTo>
                  <a:lnTo>
                    <a:pt x="508761" y="2286"/>
                  </a:lnTo>
                  <a:lnTo>
                    <a:pt x="461645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64223" y="2005583"/>
              <a:ext cx="554735" cy="545592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6190488" y="3724655"/>
              <a:ext cx="926465" cy="926465"/>
            </a:xfrm>
            <a:custGeom>
              <a:avLst/>
              <a:gdLst/>
              <a:ahLst/>
              <a:cxnLst/>
              <a:rect l="l" t="t" r="r" b="b"/>
              <a:pathLst>
                <a:path w="926465" h="926464">
                  <a:moveTo>
                    <a:pt x="463041" y="0"/>
                  </a:moveTo>
                  <a:lnTo>
                    <a:pt x="415670" y="2412"/>
                  </a:lnTo>
                  <a:lnTo>
                    <a:pt x="369696" y="9398"/>
                  </a:lnTo>
                  <a:lnTo>
                    <a:pt x="325373" y="20827"/>
                  </a:lnTo>
                  <a:lnTo>
                    <a:pt x="282828" y="36322"/>
                  </a:lnTo>
                  <a:lnTo>
                    <a:pt x="242315" y="55879"/>
                  </a:lnTo>
                  <a:lnTo>
                    <a:pt x="204088" y="79121"/>
                  </a:lnTo>
                  <a:lnTo>
                    <a:pt x="168528" y="105663"/>
                  </a:lnTo>
                  <a:lnTo>
                    <a:pt x="135636" y="135635"/>
                  </a:lnTo>
                  <a:lnTo>
                    <a:pt x="105663" y="168528"/>
                  </a:lnTo>
                  <a:lnTo>
                    <a:pt x="79121" y="204088"/>
                  </a:lnTo>
                  <a:lnTo>
                    <a:pt x="55879" y="242316"/>
                  </a:lnTo>
                  <a:lnTo>
                    <a:pt x="36322" y="282828"/>
                  </a:lnTo>
                  <a:lnTo>
                    <a:pt x="20827" y="325374"/>
                  </a:lnTo>
                  <a:lnTo>
                    <a:pt x="9398" y="369697"/>
                  </a:lnTo>
                  <a:lnTo>
                    <a:pt x="2412" y="415671"/>
                  </a:lnTo>
                  <a:lnTo>
                    <a:pt x="0" y="463042"/>
                  </a:lnTo>
                  <a:lnTo>
                    <a:pt x="2412" y="510413"/>
                  </a:lnTo>
                  <a:lnTo>
                    <a:pt x="9398" y="556387"/>
                  </a:lnTo>
                  <a:lnTo>
                    <a:pt x="20827" y="600710"/>
                  </a:lnTo>
                  <a:lnTo>
                    <a:pt x="36322" y="643254"/>
                  </a:lnTo>
                  <a:lnTo>
                    <a:pt x="55879" y="683767"/>
                  </a:lnTo>
                  <a:lnTo>
                    <a:pt x="79121" y="721994"/>
                  </a:lnTo>
                  <a:lnTo>
                    <a:pt x="105663" y="757554"/>
                  </a:lnTo>
                  <a:lnTo>
                    <a:pt x="135636" y="790448"/>
                  </a:lnTo>
                  <a:lnTo>
                    <a:pt x="168528" y="820419"/>
                  </a:lnTo>
                  <a:lnTo>
                    <a:pt x="204088" y="846963"/>
                  </a:lnTo>
                  <a:lnTo>
                    <a:pt x="242315" y="870203"/>
                  </a:lnTo>
                  <a:lnTo>
                    <a:pt x="282828" y="889762"/>
                  </a:lnTo>
                  <a:lnTo>
                    <a:pt x="325373" y="905255"/>
                  </a:lnTo>
                  <a:lnTo>
                    <a:pt x="369696" y="916686"/>
                  </a:lnTo>
                  <a:lnTo>
                    <a:pt x="415670" y="923670"/>
                  </a:lnTo>
                  <a:lnTo>
                    <a:pt x="463041" y="926083"/>
                  </a:lnTo>
                  <a:lnTo>
                    <a:pt x="510413" y="923670"/>
                  </a:lnTo>
                  <a:lnTo>
                    <a:pt x="556387" y="916686"/>
                  </a:lnTo>
                  <a:lnTo>
                    <a:pt x="600710" y="905255"/>
                  </a:lnTo>
                  <a:lnTo>
                    <a:pt x="643255" y="889762"/>
                  </a:lnTo>
                  <a:lnTo>
                    <a:pt x="683767" y="870203"/>
                  </a:lnTo>
                  <a:lnTo>
                    <a:pt x="721994" y="846963"/>
                  </a:lnTo>
                  <a:lnTo>
                    <a:pt x="757555" y="820419"/>
                  </a:lnTo>
                  <a:lnTo>
                    <a:pt x="790447" y="790448"/>
                  </a:lnTo>
                  <a:lnTo>
                    <a:pt x="820419" y="757554"/>
                  </a:lnTo>
                  <a:lnTo>
                    <a:pt x="846963" y="721994"/>
                  </a:lnTo>
                  <a:lnTo>
                    <a:pt x="870204" y="683767"/>
                  </a:lnTo>
                  <a:lnTo>
                    <a:pt x="889762" y="643254"/>
                  </a:lnTo>
                  <a:lnTo>
                    <a:pt x="905256" y="600710"/>
                  </a:lnTo>
                  <a:lnTo>
                    <a:pt x="916686" y="556387"/>
                  </a:lnTo>
                  <a:lnTo>
                    <a:pt x="923670" y="510413"/>
                  </a:lnTo>
                  <a:lnTo>
                    <a:pt x="926084" y="463042"/>
                  </a:lnTo>
                  <a:lnTo>
                    <a:pt x="923670" y="415671"/>
                  </a:lnTo>
                  <a:lnTo>
                    <a:pt x="916686" y="369697"/>
                  </a:lnTo>
                  <a:lnTo>
                    <a:pt x="905256" y="325374"/>
                  </a:lnTo>
                  <a:lnTo>
                    <a:pt x="889762" y="282828"/>
                  </a:lnTo>
                  <a:lnTo>
                    <a:pt x="870204" y="242316"/>
                  </a:lnTo>
                  <a:lnTo>
                    <a:pt x="846963" y="204088"/>
                  </a:lnTo>
                  <a:lnTo>
                    <a:pt x="820419" y="168528"/>
                  </a:lnTo>
                  <a:lnTo>
                    <a:pt x="790447" y="135635"/>
                  </a:lnTo>
                  <a:lnTo>
                    <a:pt x="757555" y="105663"/>
                  </a:lnTo>
                  <a:lnTo>
                    <a:pt x="721994" y="79121"/>
                  </a:lnTo>
                  <a:lnTo>
                    <a:pt x="683767" y="55879"/>
                  </a:lnTo>
                  <a:lnTo>
                    <a:pt x="643255" y="36322"/>
                  </a:lnTo>
                  <a:lnTo>
                    <a:pt x="600710" y="20827"/>
                  </a:lnTo>
                  <a:lnTo>
                    <a:pt x="556387" y="9398"/>
                  </a:lnTo>
                  <a:lnTo>
                    <a:pt x="510413" y="2412"/>
                  </a:lnTo>
                  <a:lnTo>
                    <a:pt x="463041" y="0"/>
                  </a:lnTo>
                  <a:close/>
                </a:path>
              </a:pathLst>
            </a:custGeom>
            <a:solidFill>
              <a:srgbClr val="FF57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409944" y="3995927"/>
              <a:ext cx="475488" cy="47853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379720" y="877823"/>
              <a:ext cx="188975" cy="19202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90615" y="877823"/>
              <a:ext cx="188975" cy="19202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001511" y="877823"/>
              <a:ext cx="188975" cy="19202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312408" y="877823"/>
              <a:ext cx="188975" cy="19202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623303" y="877823"/>
              <a:ext cx="188975" cy="192024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7195566" y="1591350"/>
            <a:ext cx="3669665" cy="464121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90"/>
              </a:spcBef>
            </a:pPr>
            <a:r>
              <a:rPr sz="2400" b="1" spc="-190" dirty="0">
                <a:solidFill>
                  <a:srgbClr val="404040"/>
                </a:solidFill>
                <a:latin typeface="Arial"/>
                <a:cs typeface="Arial"/>
              </a:rPr>
              <a:t>MANFAAT</a:t>
            </a:r>
            <a:r>
              <a:rPr sz="2400" b="1" spc="-18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400" b="1" spc="-90" dirty="0">
                <a:solidFill>
                  <a:srgbClr val="404040"/>
                </a:solidFill>
                <a:latin typeface="Arial"/>
                <a:cs typeface="Arial"/>
              </a:rPr>
              <a:t>EMOSIONAL</a:t>
            </a:r>
            <a:endParaRPr sz="2400">
              <a:latin typeface="Arial"/>
              <a:cs typeface="Arial"/>
            </a:endParaRPr>
          </a:p>
          <a:p>
            <a:pPr marL="12700" marR="41910">
              <a:lnSpc>
                <a:spcPct val="100000"/>
              </a:lnSpc>
              <a:spcBef>
                <a:spcPts val="235"/>
              </a:spcBef>
            </a:pPr>
            <a:r>
              <a:rPr sz="2000" spc="-120" dirty="0">
                <a:latin typeface="Microsoft Sans Serif"/>
                <a:cs typeface="Microsoft Sans Serif"/>
              </a:rPr>
              <a:t>Meningkatkan</a:t>
            </a:r>
            <a:r>
              <a:rPr sz="2000" spc="-35" dirty="0">
                <a:latin typeface="Microsoft Sans Serif"/>
                <a:cs typeface="Microsoft Sans Serif"/>
              </a:rPr>
              <a:t> </a:t>
            </a:r>
            <a:r>
              <a:rPr sz="2000" spc="-105" dirty="0">
                <a:latin typeface="Microsoft Sans Serif"/>
                <a:cs typeface="Microsoft Sans Serif"/>
              </a:rPr>
              <a:t>kepercayaan</a:t>
            </a:r>
            <a:r>
              <a:rPr sz="2000" spc="-100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diri </a:t>
            </a:r>
            <a:r>
              <a:rPr sz="2000" spc="-10" dirty="0">
                <a:latin typeface="Microsoft Sans Serif"/>
                <a:cs typeface="Microsoft Sans Serif"/>
              </a:rPr>
              <a:t>profesi</a:t>
            </a:r>
            <a:r>
              <a:rPr sz="2000" spc="-12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dosen,</a:t>
            </a:r>
            <a:r>
              <a:rPr sz="2000" spc="-7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guru,</a:t>
            </a:r>
            <a:r>
              <a:rPr sz="2000" spc="-40" dirty="0">
                <a:latin typeface="Microsoft Sans Serif"/>
                <a:cs typeface="Microsoft Sans Serif"/>
              </a:rPr>
              <a:t> </a:t>
            </a:r>
            <a:r>
              <a:rPr sz="2000" spc="-125" dirty="0">
                <a:latin typeface="Microsoft Sans Serif"/>
                <a:cs typeface="Microsoft Sans Serif"/>
              </a:rPr>
              <a:t>pustakawan</a:t>
            </a:r>
            <a:r>
              <a:rPr sz="2000" spc="-105" dirty="0">
                <a:latin typeface="Microsoft Sans Serif"/>
                <a:cs typeface="Microsoft Sans Serif"/>
              </a:rPr>
              <a:t> </a:t>
            </a:r>
            <a:r>
              <a:rPr sz="2000" spc="-50" dirty="0">
                <a:latin typeface="Microsoft Sans Serif"/>
                <a:cs typeface="Microsoft Sans Serif"/>
              </a:rPr>
              <a:t>, </a:t>
            </a:r>
            <a:r>
              <a:rPr sz="2000" dirty="0">
                <a:latin typeface="Microsoft Sans Serif"/>
                <a:cs typeface="Microsoft Sans Serif"/>
              </a:rPr>
              <a:t>peneliti</a:t>
            </a:r>
            <a:r>
              <a:rPr sz="2000" spc="25" dirty="0">
                <a:latin typeface="Microsoft Sans Serif"/>
                <a:cs typeface="Microsoft Sans Serif"/>
              </a:rPr>
              <a:t>  </a:t>
            </a:r>
            <a:r>
              <a:rPr sz="2000" dirty="0">
                <a:latin typeface="Microsoft Sans Serif"/>
                <a:cs typeface="Microsoft Sans Serif"/>
              </a:rPr>
              <a:t>dan</a:t>
            </a:r>
            <a:r>
              <a:rPr sz="2000" spc="7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mahasiswa </a:t>
            </a:r>
            <a:r>
              <a:rPr sz="2000" spc="-150" dirty="0">
                <a:latin typeface="Microsoft Sans Serif"/>
                <a:cs typeface="Microsoft Sans Serif"/>
              </a:rPr>
              <a:t>sehingga</a:t>
            </a:r>
            <a:r>
              <a:rPr sz="2000" spc="40" dirty="0">
                <a:latin typeface="Microsoft Sans Serif"/>
                <a:cs typeface="Microsoft Sans Serif"/>
              </a:rPr>
              <a:t> </a:t>
            </a:r>
            <a:r>
              <a:rPr sz="2000" spc="-85" dirty="0">
                <a:latin typeface="Microsoft Sans Serif"/>
                <a:cs typeface="Microsoft Sans Serif"/>
              </a:rPr>
              <a:t>lebih</a:t>
            </a:r>
            <a:r>
              <a:rPr sz="2000" spc="-35" dirty="0">
                <a:latin typeface="Microsoft Sans Serif"/>
                <a:cs typeface="Microsoft Sans Serif"/>
              </a:rPr>
              <a:t> </a:t>
            </a:r>
            <a:r>
              <a:rPr sz="2000" spc="-110" dirty="0">
                <a:latin typeface="Microsoft Sans Serif"/>
                <a:cs typeface="Microsoft Sans Serif"/>
              </a:rPr>
              <a:t>termotivasi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dalam menulis</a:t>
            </a:r>
            <a:endParaRPr sz="20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869"/>
              </a:spcBef>
            </a:pPr>
            <a:endParaRPr sz="2000">
              <a:latin typeface="Microsoft Sans Serif"/>
              <a:cs typeface="Microsoft Sans Serif"/>
            </a:endParaRPr>
          </a:p>
          <a:p>
            <a:pPr marL="82550">
              <a:lnSpc>
                <a:spcPct val="100000"/>
              </a:lnSpc>
            </a:pPr>
            <a:r>
              <a:rPr sz="2400" b="1" spc="-185" dirty="0">
                <a:solidFill>
                  <a:srgbClr val="404040"/>
                </a:solidFill>
                <a:latin typeface="Arial"/>
                <a:cs typeface="Arial"/>
              </a:rPr>
              <a:t>MANFAAT</a:t>
            </a:r>
            <a:r>
              <a:rPr sz="2400" b="1" spc="-229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400" b="1" spc="-330" dirty="0">
                <a:solidFill>
                  <a:srgbClr val="404040"/>
                </a:solidFill>
                <a:latin typeface="Arial"/>
                <a:cs typeface="Arial"/>
              </a:rPr>
              <a:t>SPRITUAL</a:t>
            </a:r>
            <a:endParaRPr sz="2400">
              <a:latin typeface="Arial"/>
              <a:cs typeface="Arial"/>
            </a:endParaRPr>
          </a:p>
          <a:p>
            <a:pPr marL="82550" marR="5080">
              <a:lnSpc>
                <a:spcPct val="100000"/>
              </a:lnSpc>
              <a:spcBef>
                <a:spcPts val="520"/>
              </a:spcBef>
            </a:pPr>
            <a:r>
              <a:rPr sz="2000" spc="-120" dirty="0">
                <a:latin typeface="Microsoft Sans Serif"/>
                <a:cs typeface="Microsoft Sans Serif"/>
              </a:rPr>
              <a:t>Meningkatkan</a:t>
            </a:r>
            <a:r>
              <a:rPr sz="2000" spc="-7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semangat </a:t>
            </a:r>
            <a:r>
              <a:rPr sz="2000" spc="-130" dirty="0">
                <a:latin typeface="Microsoft Sans Serif"/>
                <a:cs typeface="Microsoft Sans Serif"/>
              </a:rPr>
              <a:t>kesukarelawanan</a:t>
            </a:r>
            <a:r>
              <a:rPr sz="2000" spc="-235" dirty="0">
                <a:latin typeface="Microsoft Sans Serif"/>
                <a:cs typeface="Microsoft Sans Serif"/>
              </a:rPr>
              <a:t> </a:t>
            </a:r>
            <a:r>
              <a:rPr sz="2000" spc="-95" dirty="0">
                <a:latin typeface="Microsoft Sans Serif"/>
                <a:cs typeface="Microsoft Sans Serif"/>
              </a:rPr>
              <a:t>dalam</a:t>
            </a:r>
            <a:r>
              <a:rPr sz="2000" spc="-3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berbagi </a:t>
            </a:r>
            <a:r>
              <a:rPr sz="2000" spc="-120" dirty="0">
                <a:latin typeface="Microsoft Sans Serif"/>
                <a:cs typeface="Microsoft Sans Serif"/>
              </a:rPr>
              <a:t>informasi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spc="-85" dirty="0">
                <a:latin typeface="Microsoft Sans Serif"/>
                <a:cs typeface="Microsoft Sans Serif"/>
              </a:rPr>
              <a:t>dan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spc="-110" dirty="0">
                <a:latin typeface="Microsoft Sans Serif"/>
                <a:cs typeface="Microsoft Sans Serif"/>
              </a:rPr>
              <a:t>ilmu</a:t>
            </a:r>
            <a:r>
              <a:rPr sz="2000" spc="-150" dirty="0">
                <a:latin typeface="Microsoft Sans Serif"/>
                <a:cs typeface="Microsoft Sans Serif"/>
              </a:rPr>
              <a:t> </a:t>
            </a:r>
            <a:r>
              <a:rPr sz="2000" spc="-30" dirty="0">
                <a:latin typeface="Microsoft Sans Serif"/>
                <a:cs typeface="Microsoft Sans Serif"/>
              </a:rPr>
              <a:t>pengetahaun </a:t>
            </a:r>
            <a:r>
              <a:rPr sz="2000" spc="-114" dirty="0">
                <a:latin typeface="Microsoft Sans Serif"/>
                <a:cs typeface="Microsoft Sans Serif"/>
              </a:rPr>
              <a:t>secara </a:t>
            </a:r>
            <a:r>
              <a:rPr sz="2000" spc="-120" dirty="0">
                <a:latin typeface="Microsoft Sans Serif"/>
                <a:cs typeface="Microsoft Sans Serif"/>
              </a:rPr>
              <a:t>ikhlas</a:t>
            </a:r>
            <a:r>
              <a:rPr sz="2000" spc="-75" dirty="0">
                <a:latin typeface="Microsoft Sans Serif"/>
                <a:cs typeface="Microsoft Sans Serif"/>
              </a:rPr>
              <a:t> </a:t>
            </a:r>
            <a:r>
              <a:rPr sz="2000" spc="-90" dirty="0">
                <a:latin typeface="Microsoft Sans Serif"/>
                <a:cs typeface="Microsoft Sans Serif"/>
              </a:rPr>
              <a:t>sebagai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spc="-95" dirty="0">
                <a:latin typeface="Microsoft Sans Serif"/>
                <a:cs typeface="Microsoft Sans Serif"/>
              </a:rPr>
              <a:t>amal</a:t>
            </a:r>
            <a:r>
              <a:rPr sz="2000" spc="-3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ibadah </a:t>
            </a:r>
            <a:r>
              <a:rPr sz="2000" spc="-165" dirty="0">
                <a:latin typeface="Microsoft Sans Serif"/>
                <a:cs typeface="Microsoft Sans Serif"/>
              </a:rPr>
              <a:t>untuk</a:t>
            </a:r>
            <a:r>
              <a:rPr sz="2000" spc="-90" dirty="0">
                <a:latin typeface="Microsoft Sans Serif"/>
                <a:cs typeface="Microsoft Sans Serif"/>
              </a:rPr>
              <a:t> </a:t>
            </a:r>
            <a:r>
              <a:rPr sz="2000" spc="-100" dirty="0">
                <a:latin typeface="Microsoft Sans Serif"/>
                <a:cs typeface="Microsoft Sans Serif"/>
              </a:rPr>
              <a:t>kebaikan</a:t>
            </a:r>
            <a:r>
              <a:rPr sz="2000" spc="-55" dirty="0">
                <a:latin typeface="Microsoft Sans Serif"/>
                <a:cs typeface="Microsoft Sans Serif"/>
              </a:rPr>
              <a:t> </a:t>
            </a:r>
            <a:r>
              <a:rPr sz="2000" spc="-105" dirty="0">
                <a:latin typeface="Microsoft Sans Serif"/>
                <a:cs typeface="Microsoft Sans Serif"/>
              </a:rPr>
              <a:t>agama,bangsa</a:t>
            </a:r>
            <a:r>
              <a:rPr sz="2000" spc="65" dirty="0">
                <a:latin typeface="Microsoft Sans Serif"/>
                <a:cs typeface="Microsoft Sans Serif"/>
              </a:rPr>
              <a:t> </a:t>
            </a:r>
            <a:r>
              <a:rPr sz="2000" spc="-25" dirty="0">
                <a:latin typeface="Microsoft Sans Serif"/>
                <a:cs typeface="Microsoft Sans Serif"/>
              </a:rPr>
              <a:t>dan </a:t>
            </a:r>
            <a:r>
              <a:rPr sz="2000" spc="-10" dirty="0">
                <a:latin typeface="Microsoft Sans Serif"/>
                <a:cs typeface="Microsoft Sans Serif"/>
              </a:rPr>
              <a:t>negara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22" name="object 2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5" dirty="0"/>
              <a:t>MAN</a:t>
            </a:r>
            <a:r>
              <a:rPr spc="-855" dirty="0"/>
              <a:t>F</a:t>
            </a:r>
            <a:r>
              <a:rPr spc="-160" dirty="0"/>
              <a:t>A</a:t>
            </a:r>
            <a:r>
              <a:rPr spc="-375" dirty="0"/>
              <a:t>A</a:t>
            </a:r>
            <a:r>
              <a:rPr dirty="0"/>
              <a:t>T</a:t>
            </a:r>
            <a:r>
              <a:rPr spc="-555" dirty="0"/>
              <a:t> </a:t>
            </a:r>
            <a:r>
              <a:rPr spc="-240" dirty="0"/>
              <a:t>TRAINING </a:t>
            </a:r>
            <a:r>
              <a:rPr spc="-150" dirty="0">
                <a:solidFill>
                  <a:srgbClr val="FF0000"/>
                </a:solidFill>
              </a:rPr>
              <a:t>Z</a:t>
            </a:r>
            <a:r>
              <a:rPr spc="-210" dirty="0"/>
              <a:t>O</a:t>
            </a:r>
            <a:r>
              <a:rPr spc="-675" dirty="0"/>
              <a:t>TE</a:t>
            </a:r>
            <a:r>
              <a:rPr spc="-775" dirty="0"/>
              <a:t>R</a:t>
            </a:r>
            <a:r>
              <a:rPr spc="-15" dirty="0"/>
              <a:t>O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7103D-B393-3F91-8EB0-068C2DF7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50900"/>
            <a:ext cx="12192000" cy="441659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Target Workshop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Manajemen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Refernsi</a:t>
            </a:r>
            <a:r>
              <a:rPr lang="en-US" dirty="0">
                <a:solidFill>
                  <a:srgbClr val="FF0000"/>
                </a:solidFill>
              </a:rPr>
              <a:t> (</a:t>
            </a:r>
            <a:r>
              <a:rPr lang="en-US" dirty="0" err="1">
                <a:solidFill>
                  <a:srgbClr val="FF0000"/>
                </a:solidFill>
              </a:rPr>
              <a:t>zotero</a:t>
            </a:r>
            <a:r>
              <a:rPr lang="en-US" dirty="0">
                <a:solidFill>
                  <a:srgbClr val="FF0000"/>
                </a:solidFill>
              </a:rPr>
              <a:t>)</a:t>
            </a:r>
            <a:br>
              <a:rPr lang="en-US" dirty="0">
                <a:solidFill>
                  <a:srgbClr val="FF0000"/>
                </a:solidFill>
              </a:rPr>
            </a:br>
            <a:br>
              <a:rPr lang="en-US" dirty="0">
                <a:solidFill>
                  <a:srgbClr val="FF0000"/>
                </a:solidFill>
              </a:rPr>
            </a:br>
            <a:r>
              <a:rPr lang="en-US" dirty="0"/>
              <a:t>1. Ada Rumah </a:t>
            </a:r>
            <a:r>
              <a:rPr lang="en-US" dirty="0" err="1"/>
              <a:t>Jurnal</a:t>
            </a:r>
            <a:br>
              <a:rPr lang="en-US" dirty="0"/>
            </a:br>
            <a:r>
              <a:rPr lang="en-US" dirty="0"/>
              <a:t>2. Artikel </a:t>
            </a:r>
            <a:r>
              <a:rPr lang="en-US" dirty="0" err="1"/>
              <a:t>Terbit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ISSN</a:t>
            </a:r>
            <a:br>
              <a:rPr lang="en-US" dirty="0"/>
            </a:br>
            <a:r>
              <a:rPr lang="en-US" dirty="0"/>
              <a:t>3. </a:t>
            </a:r>
            <a:r>
              <a:rPr lang="en-US" dirty="0" err="1"/>
              <a:t>Buku</a:t>
            </a:r>
            <a:r>
              <a:rPr lang="en-US" dirty="0"/>
              <a:t> </a:t>
            </a:r>
            <a:r>
              <a:rPr lang="en-US" dirty="0" err="1"/>
              <a:t>Terbit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ISBN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34020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70948-C75D-5C1B-64FB-89C2F4B39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9887"/>
            <a:ext cx="12039599" cy="1057351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5D68EF-4822-D0E9-32DD-0B376A8A9C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333" t="15227" r="33565" b="21193"/>
          <a:stretch>
            <a:fillRect/>
          </a:stretch>
        </p:blipFill>
        <p:spPr bwMode="auto">
          <a:xfrm>
            <a:off x="-37454" y="119887"/>
            <a:ext cx="5752454" cy="54905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CF34169-E8FD-A3EF-A270-C1EA879D8AD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153" t="28600" r="37616" b="8025"/>
          <a:stretch>
            <a:fillRect/>
          </a:stretch>
        </p:blipFill>
        <p:spPr bwMode="auto">
          <a:xfrm>
            <a:off x="5562600" y="119886"/>
            <a:ext cx="6476999" cy="54905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777F432-8AFF-133F-25C4-D4D7AFA4046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731" t="28189" r="39236" b="15021"/>
          <a:stretch>
            <a:fillRect/>
          </a:stretch>
        </p:blipFill>
        <p:spPr bwMode="auto">
          <a:xfrm>
            <a:off x="0" y="5610478"/>
            <a:ext cx="5562600" cy="508292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C900058-B1C3-2744-60F2-B5A5E66A89F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7384" t="20781" r="37500" b="15432"/>
          <a:stretch>
            <a:fillRect/>
          </a:stretch>
        </p:blipFill>
        <p:spPr bwMode="auto">
          <a:xfrm>
            <a:off x="5562600" y="5616719"/>
            <a:ext cx="6476998" cy="507668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753373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287525" y="3477005"/>
            <a:ext cx="9125585" cy="6953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4400" spc="-705" dirty="0"/>
              <a:t>T</a:t>
            </a:r>
            <a:r>
              <a:rPr sz="4400" spc="-790" dirty="0"/>
              <a:t>E</a:t>
            </a:r>
            <a:r>
              <a:rPr sz="4400" spc="-550" dirty="0"/>
              <a:t>R</a:t>
            </a:r>
            <a:r>
              <a:rPr sz="4400" spc="-225" dirty="0"/>
              <a:t>I</a:t>
            </a:r>
            <a:r>
              <a:rPr sz="4400" spc="-215" dirty="0"/>
              <a:t>M</a:t>
            </a:r>
            <a:r>
              <a:rPr sz="4400" spc="-30" dirty="0"/>
              <a:t>A</a:t>
            </a:r>
            <a:r>
              <a:rPr sz="4400" spc="-320" dirty="0"/>
              <a:t> </a:t>
            </a:r>
            <a:r>
              <a:rPr sz="4400" spc="-325" dirty="0"/>
              <a:t>KASIH</a:t>
            </a:r>
            <a:r>
              <a:rPr sz="4400" spc="-409" dirty="0"/>
              <a:t> </a:t>
            </a:r>
            <a:r>
              <a:rPr sz="4400" spc="-660" dirty="0"/>
              <a:t>S</a:t>
            </a:r>
            <a:r>
              <a:rPr sz="4400" spc="-665" dirty="0"/>
              <a:t>U</a:t>
            </a:r>
            <a:r>
              <a:rPr sz="4400" spc="-760" dirty="0"/>
              <a:t>D</a:t>
            </a:r>
            <a:r>
              <a:rPr sz="4400" spc="-300" dirty="0"/>
              <a:t>A</a:t>
            </a:r>
            <a:r>
              <a:rPr sz="4400" spc="-25" dirty="0"/>
              <a:t>H</a:t>
            </a:r>
            <a:r>
              <a:rPr sz="4400" spc="-240" dirty="0"/>
              <a:t> </a:t>
            </a:r>
            <a:r>
              <a:rPr sz="4400" spc="-815" dirty="0"/>
              <a:t>B</a:t>
            </a:r>
            <a:r>
              <a:rPr sz="4400" spc="-810" dirty="0"/>
              <a:t>ER</a:t>
            </a:r>
            <a:r>
              <a:rPr sz="4400" spc="-1295" dirty="0"/>
              <a:t>P</a:t>
            </a:r>
            <a:r>
              <a:rPr sz="4400" spc="-425" dirty="0"/>
              <a:t>A</a:t>
            </a:r>
            <a:r>
              <a:rPr sz="4400" spc="-475" dirty="0"/>
              <a:t>R</a:t>
            </a:r>
            <a:r>
              <a:rPr sz="4400" spc="-484" dirty="0"/>
              <a:t>T</a:t>
            </a:r>
            <a:r>
              <a:rPr sz="4400" spc="-225" dirty="0"/>
              <a:t>I</a:t>
            </a:r>
            <a:r>
              <a:rPr sz="4400" spc="-520" dirty="0"/>
              <a:t>S</a:t>
            </a:r>
            <a:r>
              <a:rPr sz="4400" spc="-515" dirty="0"/>
              <a:t>I</a:t>
            </a:r>
            <a:r>
              <a:rPr sz="4400" spc="-1295" dirty="0"/>
              <a:t>P</a:t>
            </a:r>
            <a:r>
              <a:rPr sz="4400" spc="-400" dirty="0"/>
              <a:t>AS</a:t>
            </a:r>
            <a:r>
              <a:rPr sz="4400" spc="-30" dirty="0"/>
              <a:t>I</a:t>
            </a:r>
            <a:endParaRPr sz="44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79720" y="6144767"/>
            <a:ext cx="188975" cy="1920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90615" y="6144767"/>
            <a:ext cx="188975" cy="19202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01511" y="6144767"/>
            <a:ext cx="188975" cy="19202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312408" y="6144767"/>
            <a:ext cx="188975" cy="19202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623304" y="6144767"/>
            <a:ext cx="188975" cy="19202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71727" y="4440935"/>
            <a:ext cx="585216" cy="588263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4916423" y="0"/>
            <a:ext cx="2359025" cy="3566160"/>
            <a:chOff x="4916423" y="0"/>
            <a:chExt cx="2359025" cy="3566160"/>
          </a:xfrm>
        </p:grpSpPr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81599" y="1164335"/>
              <a:ext cx="1905000" cy="240182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916423" y="0"/>
              <a:ext cx="2359025" cy="1167130"/>
            </a:xfrm>
            <a:custGeom>
              <a:avLst/>
              <a:gdLst/>
              <a:ahLst/>
              <a:cxnLst/>
              <a:rect l="l" t="t" r="r" b="b"/>
              <a:pathLst>
                <a:path w="2359025" h="1167130">
                  <a:moveTo>
                    <a:pt x="2358644" y="0"/>
                  </a:moveTo>
                  <a:lnTo>
                    <a:pt x="0" y="0"/>
                  </a:lnTo>
                  <a:lnTo>
                    <a:pt x="5461" y="107950"/>
                  </a:lnTo>
                  <a:lnTo>
                    <a:pt x="11302" y="155828"/>
                  </a:lnTo>
                  <a:lnTo>
                    <a:pt x="19050" y="203200"/>
                  </a:lnTo>
                  <a:lnTo>
                    <a:pt x="28701" y="249808"/>
                  </a:lnTo>
                  <a:lnTo>
                    <a:pt x="40131" y="295909"/>
                  </a:lnTo>
                  <a:lnTo>
                    <a:pt x="53339" y="341122"/>
                  </a:lnTo>
                  <a:lnTo>
                    <a:pt x="68325" y="385572"/>
                  </a:lnTo>
                  <a:lnTo>
                    <a:pt x="84962" y="429259"/>
                  </a:lnTo>
                  <a:lnTo>
                    <a:pt x="103250" y="472058"/>
                  </a:lnTo>
                  <a:lnTo>
                    <a:pt x="123189" y="514095"/>
                  </a:lnTo>
                  <a:lnTo>
                    <a:pt x="144779" y="554989"/>
                  </a:lnTo>
                  <a:lnTo>
                    <a:pt x="167766" y="595122"/>
                  </a:lnTo>
                  <a:lnTo>
                    <a:pt x="192404" y="634110"/>
                  </a:lnTo>
                  <a:lnTo>
                    <a:pt x="218439" y="672083"/>
                  </a:lnTo>
                  <a:lnTo>
                    <a:pt x="245872" y="709040"/>
                  </a:lnTo>
                  <a:lnTo>
                    <a:pt x="274700" y="744727"/>
                  </a:lnTo>
                  <a:lnTo>
                    <a:pt x="304800" y="779399"/>
                  </a:lnTo>
                  <a:lnTo>
                    <a:pt x="336296" y="812800"/>
                  </a:lnTo>
                  <a:lnTo>
                    <a:pt x="369062" y="844930"/>
                  </a:lnTo>
                  <a:lnTo>
                    <a:pt x="403098" y="875791"/>
                  </a:lnTo>
                  <a:lnTo>
                    <a:pt x="438276" y="905382"/>
                  </a:lnTo>
                  <a:lnTo>
                    <a:pt x="474599" y="933576"/>
                  </a:lnTo>
                  <a:lnTo>
                    <a:pt x="511937" y="960374"/>
                  </a:lnTo>
                  <a:lnTo>
                    <a:pt x="550417" y="985647"/>
                  </a:lnTo>
                  <a:lnTo>
                    <a:pt x="589914" y="1009523"/>
                  </a:lnTo>
                  <a:lnTo>
                    <a:pt x="630427" y="1031875"/>
                  </a:lnTo>
                  <a:lnTo>
                    <a:pt x="671956" y="1052702"/>
                  </a:lnTo>
                  <a:lnTo>
                    <a:pt x="714248" y="1071879"/>
                  </a:lnTo>
                  <a:lnTo>
                    <a:pt x="757554" y="1089405"/>
                  </a:lnTo>
                  <a:lnTo>
                    <a:pt x="801624" y="1105280"/>
                  </a:lnTo>
                  <a:lnTo>
                    <a:pt x="846454" y="1119377"/>
                  </a:lnTo>
                  <a:lnTo>
                    <a:pt x="892048" y="1131824"/>
                  </a:lnTo>
                  <a:lnTo>
                    <a:pt x="938402" y="1142364"/>
                  </a:lnTo>
                  <a:lnTo>
                    <a:pt x="985392" y="1151127"/>
                  </a:lnTo>
                  <a:lnTo>
                    <a:pt x="1033017" y="1157985"/>
                  </a:lnTo>
                  <a:lnTo>
                    <a:pt x="1081277" y="1162938"/>
                  </a:lnTo>
                  <a:lnTo>
                    <a:pt x="1130046" y="1165986"/>
                  </a:lnTo>
                  <a:lnTo>
                    <a:pt x="1179322" y="1167002"/>
                  </a:lnTo>
                  <a:lnTo>
                    <a:pt x="1228598" y="1165986"/>
                  </a:lnTo>
                  <a:lnTo>
                    <a:pt x="1277365" y="1162938"/>
                  </a:lnTo>
                  <a:lnTo>
                    <a:pt x="1325626" y="1157985"/>
                  </a:lnTo>
                  <a:lnTo>
                    <a:pt x="1373251" y="1151127"/>
                  </a:lnTo>
                  <a:lnTo>
                    <a:pt x="1420240" y="1142364"/>
                  </a:lnTo>
                  <a:lnTo>
                    <a:pt x="1466596" y="1131824"/>
                  </a:lnTo>
                  <a:lnTo>
                    <a:pt x="1512189" y="1119377"/>
                  </a:lnTo>
                  <a:lnTo>
                    <a:pt x="1557020" y="1105280"/>
                  </a:lnTo>
                  <a:lnTo>
                    <a:pt x="1601089" y="1089405"/>
                  </a:lnTo>
                  <a:lnTo>
                    <a:pt x="1644396" y="1071879"/>
                  </a:lnTo>
                  <a:lnTo>
                    <a:pt x="1686686" y="1052702"/>
                  </a:lnTo>
                  <a:lnTo>
                    <a:pt x="1728216" y="1031875"/>
                  </a:lnTo>
                  <a:lnTo>
                    <a:pt x="1768728" y="1009523"/>
                  </a:lnTo>
                  <a:lnTo>
                    <a:pt x="1808226" y="985647"/>
                  </a:lnTo>
                  <a:lnTo>
                    <a:pt x="1846706" y="960374"/>
                  </a:lnTo>
                  <a:lnTo>
                    <a:pt x="1884045" y="933576"/>
                  </a:lnTo>
                  <a:lnTo>
                    <a:pt x="1920367" y="905382"/>
                  </a:lnTo>
                  <a:lnTo>
                    <a:pt x="1955546" y="875791"/>
                  </a:lnTo>
                  <a:lnTo>
                    <a:pt x="1989581" y="844930"/>
                  </a:lnTo>
                  <a:lnTo>
                    <a:pt x="2022348" y="812800"/>
                  </a:lnTo>
                  <a:lnTo>
                    <a:pt x="2053844" y="779399"/>
                  </a:lnTo>
                  <a:lnTo>
                    <a:pt x="2083943" y="744727"/>
                  </a:lnTo>
                  <a:lnTo>
                    <a:pt x="2112772" y="709040"/>
                  </a:lnTo>
                  <a:lnTo>
                    <a:pt x="2140204" y="672083"/>
                  </a:lnTo>
                  <a:lnTo>
                    <a:pt x="2166239" y="634110"/>
                  </a:lnTo>
                  <a:lnTo>
                    <a:pt x="2190877" y="595122"/>
                  </a:lnTo>
                  <a:lnTo>
                    <a:pt x="2213864" y="554989"/>
                  </a:lnTo>
                  <a:lnTo>
                    <a:pt x="2235454" y="514095"/>
                  </a:lnTo>
                  <a:lnTo>
                    <a:pt x="2255393" y="472058"/>
                  </a:lnTo>
                  <a:lnTo>
                    <a:pt x="2273680" y="429259"/>
                  </a:lnTo>
                  <a:lnTo>
                    <a:pt x="2290318" y="385572"/>
                  </a:lnTo>
                  <a:lnTo>
                    <a:pt x="2305304" y="341122"/>
                  </a:lnTo>
                  <a:lnTo>
                    <a:pt x="2318511" y="295909"/>
                  </a:lnTo>
                  <a:lnTo>
                    <a:pt x="2329942" y="249808"/>
                  </a:lnTo>
                  <a:lnTo>
                    <a:pt x="2339594" y="203200"/>
                  </a:lnTo>
                  <a:lnTo>
                    <a:pt x="2347341" y="155828"/>
                  </a:lnTo>
                  <a:lnTo>
                    <a:pt x="2353182" y="107950"/>
                  </a:lnTo>
                  <a:lnTo>
                    <a:pt x="2358644" y="0"/>
                  </a:lnTo>
                  <a:close/>
                </a:path>
              </a:pathLst>
            </a:custGeom>
            <a:solidFill>
              <a:srgbClr val="00AE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033142" y="4544643"/>
            <a:ext cx="5168265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689350" algn="l"/>
              </a:tabLst>
            </a:pPr>
            <a:r>
              <a:rPr sz="2000" spc="-120" dirty="0">
                <a:latin typeface="Microsoft Sans Serif"/>
                <a:cs typeface="Microsoft Sans Serif"/>
              </a:rPr>
              <a:t>Nasrul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Makdis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-20" dirty="0">
                <a:latin typeface="Calibri"/>
                <a:cs typeface="Calibri"/>
              </a:rPr>
              <a:t>makdis_nasrul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474970" y="16585"/>
            <a:ext cx="120967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EEECEE"/>
                </a:solidFill>
                <a:latin typeface="Arial"/>
                <a:cs typeface="Arial"/>
              </a:rPr>
              <a:t>Q</a:t>
            </a:r>
            <a:r>
              <a:rPr sz="3600" b="1" spc="-180" dirty="0">
                <a:solidFill>
                  <a:srgbClr val="EEECEE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EEECEE"/>
                </a:solidFill>
                <a:latin typeface="Arial"/>
                <a:cs typeface="Arial"/>
              </a:rPr>
              <a:t>&amp;</a:t>
            </a:r>
            <a:r>
              <a:rPr sz="3600" b="1" spc="-509" dirty="0">
                <a:solidFill>
                  <a:srgbClr val="EEECEE"/>
                </a:solidFill>
                <a:latin typeface="Arial"/>
                <a:cs typeface="Arial"/>
              </a:rPr>
              <a:t> </a:t>
            </a:r>
            <a:r>
              <a:rPr sz="3600" b="1" spc="-50" dirty="0">
                <a:solidFill>
                  <a:srgbClr val="EEECEE"/>
                </a:solidFill>
                <a:latin typeface="Arial"/>
                <a:cs typeface="Arial"/>
              </a:rPr>
              <a:t>A</a:t>
            </a:r>
            <a:endParaRPr sz="3600">
              <a:latin typeface="Arial"/>
              <a:cs typeface="Arial"/>
            </a:endParaRPr>
          </a:p>
        </p:txBody>
      </p:sp>
      <p:pic>
        <p:nvPicPr>
          <p:cNvPr id="14" name="object 1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953000" y="4504943"/>
            <a:ext cx="560831" cy="55778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27979" y="1015110"/>
            <a:ext cx="7524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Logo</a:t>
            </a:r>
            <a:r>
              <a:rPr sz="1200" spc="-6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Zotero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09601" y="1636776"/>
            <a:ext cx="10971832" cy="2880488"/>
            <a:chOff x="1085088" y="1941575"/>
            <a:chExt cx="5758180" cy="276479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0328" y="2029967"/>
              <a:ext cx="5742432" cy="267614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222248" y="3020569"/>
              <a:ext cx="554990" cy="88900"/>
            </a:xfrm>
            <a:custGeom>
              <a:avLst/>
              <a:gdLst/>
              <a:ahLst/>
              <a:cxnLst/>
              <a:rect l="l" t="t" r="r" b="b"/>
              <a:pathLst>
                <a:path w="554989" h="88900">
                  <a:moveTo>
                    <a:pt x="0" y="88390"/>
                  </a:moveTo>
                  <a:lnTo>
                    <a:pt x="554735" y="88390"/>
                  </a:lnTo>
                  <a:lnTo>
                    <a:pt x="554735" y="0"/>
                  </a:lnTo>
                  <a:lnTo>
                    <a:pt x="0" y="0"/>
                  </a:lnTo>
                  <a:lnTo>
                    <a:pt x="0" y="88390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85088" y="2008631"/>
              <a:ext cx="100584" cy="10972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143000" y="1941575"/>
              <a:ext cx="313690" cy="1045844"/>
            </a:xfrm>
            <a:custGeom>
              <a:avLst/>
              <a:gdLst/>
              <a:ahLst/>
              <a:cxnLst/>
              <a:rect l="l" t="t" r="r" b="b"/>
              <a:pathLst>
                <a:path w="313690" h="1045844">
                  <a:moveTo>
                    <a:pt x="98602" y="962279"/>
                  </a:moveTo>
                  <a:lnTo>
                    <a:pt x="67894" y="969645"/>
                  </a:lnTo>
                  <a:lnTo>
                    <a:pt x="12280" y="735965"/>
                  </a:lnTo>
                  <a:lnTo>
                    <a:pt x="0" y="739013"/>
                  </a:lnTo>
                  <a:lnTo>
                    <a:pt x="55600" y="972566"/>
                  </a:lnTo>
                  <a:lnTo>
                    <a:pt x="24892" y="979932"/>
                  </a:lnTo>
                  <a:lnTo>
                    <a:pt x="79413" y="1045337"/>
                  </a:lnTo>
                  <a:lnTo>
                    <a:pt x="98602" y="962279"/>
                  </a:lnTo>
                  <a:close/>
                </a:path>
                <a:path w="313690" h="1045844">
                  <a:moveTo>
                    <a:pt x="313436" y="12446"/>
                  </a:moveTo>
                  <a:lnTo>
                    <a:pt x="310388" y="0"/>
                  </a:lnTo>
                  <a:lnTo>
                    <a:pt x="111810" y="48260"/>
                  </a:lnTo>
                  <a:lnTo>
                    <a:pt x="104419" y="17399"/>
                  </a:lnTo>
                  <a:lnTo>
                    <a:pt x="39624" y="72390"/>
                  </a:lnTo>
                  <a:lnTo>
                    <a:pt x="122186" y="91567"/>
                  </a:lnTo>
                  <a:lnTo>
                    <a:pt x="114757" y="60579"/>
                  </a:lnTo>
                  <a:lnTo>
                    <a:pt x="313436" y="12446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39511" y="3544823"/>
              <a:ext cx="100584" cy="10363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02352" y="3243071"/>
              <a:ext cx="143256" cy="267969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609600" y="4858511"/>
            <a:ext cx="10972800" cy="5364989"/>
            <a:chOff x="1100327" y="4858511"/>
            <a:chExt cx="5758180" cy="2959735"/>
          </a:xfrm>
        </p:grpSpPr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00327" y="4858511"/>
              <a:ext cx="5757672" cy="295960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322320" y="4965191"/>
              <a:ext cx="289560" cy="100965"/>
            </a:xfrm>
            <a:custGeom>
              <a:avLst/>
              <a:gdLst/>
              <a:ahLst/>
              <a:cxnLst/>
              <a:rect l="l" t="t" r="r" b="b"/>
              <a:pathLst>
                <a:path w="289560" h="100964">
                  <a:moveTo>
                    <a:pt x="0" y="100584"/>
                  </a:moveTo>
                  <a:lnTo>
                    <a:pt x="289560" y="100584"/>
                  </a:lnTo>
                  <a:lnTo>
                    <a:pt x="289560" y="0"/>
                  </a:lnTo>
                  <a:lnTo>
                    <a:pt x="0" y="0"/>
                  </a:lnTo>
                  <a:lnTo>
                    <a:pt x="0" y="100584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34486" y="4916931"/>
              <a:ext cx="80771" cy="7556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2837688" y="4904231"/>
              <a:ext cx="303530" cy="57150"/>
            </a:xfrm>
            <a:custGeom>
              <a:avLst/>
              <a:gdLst/>
              <a:ahLst/>
              <a:cxnLst/>
              <a:rect l="l" t="t" r="r" b="b"/>
              <a:pathLst>
                <a:path w="303530" h="57150">
                  <a:moveTo>
                    <a:pt x="1778" y="0"/>
                  </a:moveTo>
                  <a:lnTo>
                    <a:pt x="0" y="12446"/>
                  </a:lnTo>
                  <a:lnTo>
                    <a:pt x="301370" y="56768"/>
                  </a:lnTo>
                  <a:lnTo>
                    <a:pt x="303275" y="44196"/>
                  </a:lnTo>
                  <a:lnTo>
                    <a:pt x="177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2496311" y="774191"/>
            <a:ext cx="2087880" cy="896619"/>
            <a:chOff x="2496311" y="774191"/>
            <a:chExt cx="2087880" cy="896619"/>
          </a:xfrm>
        </p:grpSpPr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624327" y="826007"/>
              <a:ext cx="1886712" cy="810768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2502407" y="780287"/>
              <a:ext cx="2075814" cy="883919"/>
            </a:xfrm>
            <a:custGeom>
              <a:avLst/>
              <a:gdLst/>
              <a:ahLst/>
              <a:cxnLst/>
              <a:rect l="l" t="t" r="r" b="b"/>
              <a:pathLst>
                <a:path w="2075814" h="883919">
                  <a:moveTo>
                    <a:pt x="0" y="883920"/>
                  </a:moveTo>
                  <a:lnTo>
                    <a:pt x="2075688" y="883920"/>
                  </a:lnTo>
                  <a:lnTo>
                    <a:pt x="2075688" y="0"/>
                  </a:lnTo>
                  <a:lnTo>
                    <a:pt x="0" y="0"/>
                  </a:lnTo>
                  <a:lnTo>
                    <a:pt x="0" y="883920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4642103" y="957071"/>
            <a:ext cx="746760" cy="188595"/>
            <a:chOff x="4642103" y="957071"/>
            <a:chExt cx="746760" cy="188595"/>
          </a:xfrm>
        </p:grpSpPr>
        <p:sp>
          <p:nvSpPr>
            <p:cNvPr id="19" name="object 19"/>
            <p:cNvSpPr/>
            <p:nvPr/>
          </p:nvSpPr>
          <p:spPr>
            <a:xfrm>
              <a:off x="4715509" y="988186"/>
              <a:ext cx="673100" cy="157480"/>
            </a:xfrm>
            <a:custGeom>
              <a:avLst/>
              <a:gdLst/>
              <a:ahLst/>
              <a:cxnLst/>
              <a:rect l="l" t="t" r="r" b="b"/>
              <a:pathLst>
                <a:path w="673100" h="157480">
                  <a:moveTo>
                    <a:pt x="2666" y="0"/>
                  </a:moveTo>
                  <a:lnTo>
                    <a:pt x="0" y="12573"/>
                  </a:lnTo>
                  <a:lnTo>
                    <a:pt x="670051" y="157352"/>
                  </a:lnTo>
                  <a:lnTo>
                    <a:pt x="672845" y="144779"/>
                  </a:lnTo>
                  <a:lnTo>
                    <a:pt x="266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642103" y="957071"/>
              <a:ext cx="82804" cy="7492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9795" y="288926"/>
            <a:ext cx="11201400" cy="375297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3400" y="4565903"/>
            <a:ext cx="11201400" cy="5408170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3668180" y="3136900"/>
            <a:ext cx="1665819" cy="381000"/>
          </a:xfrm>
          <a:custGeom>
            <a:avLst/>
            <a:gdLst/>
            <a:ahLst/>
            <a:cxnLst/>
            <a:rect l="l" t="t" r="r" b="b"/>
            <a:pathLst>
              <a:path w="701039" h="119380">
                <a:moveTo>
                  <a:pt x="0" y="118873"/>
                </a:moveTo>
                <a:lnTo>
                  <a:pt x="701040" y="118873"/>
                </a:lnTo>
                <a:lnTo>
                  <a:pt x="701040" y="0"/>
                </a:lnTo>
                <a:lnTo>
                  <a:pt x="0" y="0"/>
                </a:lnTo>
                <a:lnTo>
                  <a:pt x="0" y="118873"/>
                </a:lnTo>
                <a:close/>
              </a:path>
            </a:pathLst>
          </a:custGeom>
          <a:ln w="1219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84064" y="4565903"/>
            <a:ext cx="810895" cy="158750"/>
          </a:xfrm>
          <a:custGeom>
            <a:avLst/>
            <a:gdLst/>
            <a:ahLst/>
            <a:cxnLst/>
            <a:rect l="l" t="t" r="r" b="b"/>
            <a:pathLst>
              <a:path w="810895" h="158750">
                <a:moveTo>
                  <a:pt x="0" y="158496"/>
                </a:moveTo>
                <a:lnTo>
                  <a:pt x="810767" y="158496"/>
                </a:lnTo>
                <a:lnTo>
                  <a:pt x="810767" y="0"/>
                </a:lnTo>
                <a:lnTo>
                  <a:pt x="0" y="0"/>
                </a:lnTo>
                <a:lnTo>
                  <a:pt x="0" y="158496"/>
                </a:lnTo>
                <a:close/>
              </a:path>
            </a:pathLst>
          </a:custGeom>
          <a:ln w="12191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5961888" y="4596383"/>
            <a:ext cx="462915" cy="76200"/>
            <a:chOff x="5961888" y="4596383"/>
            <a:chExt cx="462915" cy="76200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61888" y="4596383"/>
              <a:ext cx="77215" cy="7620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6037834" y="4618100"/>
              <a:ext cx="387350" cy="22860"/>
            </a:xfrm>
            <a:custGeom>
              <a:avLst/>
              <a:gdLst/>
              <a:ahLst/>
              <a:cxnLst/>
              <a:rect l="l" t="t" r="r" b="b"/>
              <a:pathLst>
                <a:path w="387350" h="22860">
                  <a:moveTo>
                    <a:pt x="386588" y="0"/>
                  </a:moveTo>
                  <a:lnTo>
                    <a:pt x="0" y="10033"/>
                  </a:lnTo>
                  <a:lnTo>
                    <a:pt x="380" y="22733"/>
                  </a:lnTo>
                  <a:lnTo>
                    <a:pt x="386841" y="12700"/>
                  </a:lnTo>
                  <a:lnTo>
                    <a:pt x="38658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2417064" y="1688591"/>
            <a:ext cx="314325" cy="295275"/>
            <a:chOff x="2417064" y="1688591"/>
            <a:chExt cx="314325" cy="295275"/>
          </a:xfrm>
        </p:grpSpPr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49093" y="1903856"/>
              <a:ext cx="81787" cy="79882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2417064" y="1688591"/>
              <a:ext cx="262890" cy="247650"/>
            </a:xfrm>
            <a:custGeom>
              <a:avLst/>
              <a:gdLst/>
              <a:ahLst/>
              <a:cxnLst/>
              <a:rect l="l" t="t" r="r" b="b"/>
              <a:pathLst>
                <a:path w="262889" h="247650">
                  <a:moveTo>
                    <a:pt x="8636" y="0"/>
                  </a:moveTo>
                  <a:lnTo>
                    <a:pt x="0" y="9144"/>
                  </a:lnTo>
                  <a:lnTo>
                    <a:pt x="253873" y="247523"/>
                  </a:lnTo>
                  <a:lnTo>
                    <a:pt x="262509" y="238378"/>
                  </a:lnTo>
                  <a:lnTo>
                    <a:pt x="863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600" y="719326"/>
            <a:ext cx="10735818" cy="412927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9600" y="5256022"/>
            <a:ext cx="10735818" cy="4718052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2407920" y="2310383"/>
            <a:ext cx="347345" cy="219710"/>
            <a:chOff x="2407920" y="2310383"/>
            <a:chExt cx="347345" cy="21971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70302" y="2456941"/>
              <a:ext cx="84581" cy="7264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407920" y="2310383"/>
              <a:ext cx="285750" cy="184785"/>
            </a:xfrm>
            <a:custGeom>
              <a:avLst/>
              <a:gdLst/>
              <a:ahLst/>
              <a:cxnLst/>
              <a:rect l="l" t="t" r="r" b="b"/>
              <a:pathLst>
                <a:path w="285750" h="184785">
                  <a:moveTo>
                    <a:pt x="6604" y="0"/>
                  </a:moveTo>
                  <a:lnTo>
                    <a:pt x="0" y="10922"/>
                  </a:lnTo>
                  <a:lnTo>
                    <a:pt x="279146" y="184403"/>
                  </a:lnTo>
                  <a:lnTo>
                    <a:pt x="285750" y="173608"/>
                  </a:lnTo>
                  <a:lnTo>
                    <a:pt x="660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5035296" y="5382767"/>
            <a:ext cx="368300" cy="76200"/>
          </a:xfrm>
          <a:custGeom>
            <a:avLst/>
            <a:gdLst/>
            <a:ahLst/>
            <a:cxnLst/>
            <a:rect l="l" t="t" r="r" b="b"/>
            <a:pathLst>
              <a:path w="368300" h="76200">
                <a:moveTo>
                  <a:pt x="357251" y="44577"/>
                </a:moveTo>
                <a:lnTo>
                  <a:pt x="304673" y="44577"/>
                </a:lnTo>
                <a:lnTo>
                  <a:pt x="291973" y="44577"/>
                </a:lnTo>
                <a:lnTo>
                  <a:pt x="291465" y="76200"/>
                </a:lnTo>
                <a:lnTo>
                  <a:pt x="357251" y="44577"/>
                </a:lnTo>
                <a:close/>
              </a:path>
              <a:path w="368300" h="76200">
                <a:moveTo>
                  <a:pt x="368300" y="39243"/>
                </a:moveTo>
                <a:lnTo>
                  <a:pt x="292735" y="0"/>
                </a:lnTo>
                <a:lnTo>
                  <a:pt x="292227" y="31623"/>
                </a:lnTo>
                <a:lnTo>
                  <a:pt x="254" y="27178"/>
                </a:lnTo>
                <a:lnTo>
                  <a:pt x="0" y="39878"/>
                </a:lnTo>
                <a:lnTo>
                  <a:pt x="291973" y="44323"/>
                </a:lnTo>
                <a:lnTo>
                  <a:pt x="304673" y="44577"/>
                </a:lnTo>
                <a:lnTo>
                  <a:pt x="304673" y="44323"/>
                </a:lnTo>
                <a:lnTo>
                  <a:pt x="357632" y="44323"/>
                </a:lnTo>
                <a:lnTo>
                  <a:pt x="368300" y="39243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698500"/>
            <a:ext cx="112014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54863"/>
              <a:ext cx="12192000" cy="6803390"/>
            </a:xfrm>
            <a:custGeom>
              <a:avLst/>
              <a:gdLst/>
              <a:ahLst/>
              <a:cxnLst/>
              <a:rect l="l" t="t" r="r" b="b"/>
              <a:pathLst>
                <a:path w="12192000" h="6803390">
                  <a:moveTo>
                    <a:pt x="12192000" y="0"/>
                  </a:moveTo>
                  <a:lnTo>
                    <a:pt x="0" y="0"/>
                  </a:lnTo>
                  <a:lnTo>
                    <a:pt x="0" y="6802881"/>
                  </a:lnTo>
                  <a:lnTo>
                    <a:pt x="12192000" y="6802881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E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024616" y="2337815"/>
              <a:ext cx="1167130" cy="2359025"/>
            </a:xfrm>
            <a:custGeom>
              <a:avLst/>
              <a:gdLst/>
              <a:ahLst/>
              <a:cxnLst/>
              <a:rect l="l" t="t" r="r" b="b"/>
              <a:pathLst>
                <a:path w="1167129" h="2359025">
                  <a:moveTo>
                    <a:pt x="1167002" y="0"/>
                  </a:moveTo>
                  <a:lnTo>
                    <a:pt x="1059052" y="5461"/>
                  </a:lnTo>
                  <a:lnTo>
                    <a:pt x="1011174" y="11302"/>
                  </a:lnTo>
                  <a:lnTo>
                    <a:pt x="963802" y="19050"/>
                  </a:lnTo>
                  <a:lnTo>
                    <a:pt x="917193" y="28701"/>
                  </a:lnTo>
                  <a:lnTo>
                    <a:pt x="871092" y="40132"/>
                  </a:lnTo>
                  <a:lnTo>
                    <a:pt x="825880" y="53340"/>
                  </a:lnTo>
                  <a:lnTo>
                    <a:pt x="781430" y="68325"/>
                  </a:lnTo>
                  <a:lnTo>
                    <a:pt x="737742" y="84963"/>
                  </a:lnTo>
                  <a:lnTo>
                    <a:pt x="694943" y="103250"/>
                  </a:lnTo>
                  <a:lnTo>
                    <a:pt x="652906" y="123190"/>
                  </a:lnTo>
                  <a:lnTo>
                    <a:pt x="612012" y="144779"/>
                  </a:lnTo>
                  <a:lnTo>
                    <a:pt x="571880" y="167767"/>
                  </a:lnTo>
                  <a:lnTo>
                    <a:pt x="532891" y="192404"/>
                  </a:lnTo>
                  <a:lnTo>
                    <a:pt x="494918" y="218440"/>
                  </a:lnTo>
                  <a:lnTo>
                    <a:pt x="457961" y="245872"/>
                  </a:lnTo>
                  <a:lnTo>
                    <a:pt x="422275" y="274700"/>
                  </a:lnTo>
                  <a:lnTo>
                    <a:pt x="387603" y="304800"/>
                  </a:lnTo>
                  <a:lnTo>
                    <a:pt x="354202" y="336296"/>
                  </a:lnTo>
                  <a:lnTo>
                    <a:pt x="322072" y="369062"/>
                  </a:lnTo>
                  <a:lnTo>
                    <a:pt x="291210" y="403098"/>
                  </a:lnTo>
                  <a:lnTo>
                    <a:pt x="261619" y="438276"/>
                  </a:lnTo>
                  <a:lnTo>
                    <a:pt x="233425" y="474599"/>
                  </a:lnTo>
                  <a:lnTo>
                    <a:pt x="206628" y="511937"/>
                  </a:lnTo>
                  <a:lnTo>
                    <a:pt x="181355" y="550418"/>
                  </a:lnTo>
                  <a:lnTo>
                    <a:pt x="157479" y="589915"/>
                  </a:lnTo>
                  <a:lnTo>
                    <a:pt x="135127" y="630427"/>
                  </a:lnTo>
                  <a:lnTo>
                    <a:pt x="114300" y="671957"/>
                  </a:lnTo>
                  <a:lnTo>
                    <a:pt x="95123" y="714248"/>
                  </a:lnTo>
                  <a:lnTo>
                    <a:pt x="77597" y="757554"/>
                  </a:lnTo>
                  <a:lnTo>
                    <a:pt x="61722" y="801624"/>
                  </a:lnTo>
                  <a:lnTo>
                    <a:pt x="47625" y="846454"/>
                  </a:lnTo>
                  <a:lnTo>
                    <a:pt x="35178" y="892048"/>
                  </a:lnTo>
                  <a:lnTo>
                    <a:pt x="24637" y="938402"/>
                  </a:lnTo>
                  <a:lnTo>
                    <a:pt x="15875" y="985393"/>
                  </a:lnTo>
                  <a:lnTo>
                    <a:pt x="9016" y="1033018"/>
                  </a:lnTo>
                  <a:lnTo>
                    <a:pt x="4063" y="1081277"/>
                  </a:lnTo>
                  <a:lnTo>
                    <a:pt x="1015" y="1130046"/>
                  </a:lnTo>
                  <a:lnTo>
                    <a:pt x="0" y="1179322"/>
                  </a:lnTo>
                  <a:lnTo>
                    <a:pt x="1015" y="1228598"/>
                  </a:lnTo>
                  <a:lnTo>
                    <a:pt x="4063" y="1277366"/>
                  </a:lnTo>
                  <a:lnTo>
                    <a:pt x="9016" y="1325626"/>
                  </a:lnTo>
                  <a:lnTo>
                    <a:pt x="15875" y="1373251"/>
                  </a:lnTo>
                  <a:lnTo>
                    <a:pt x="24637" y="1420241"/>
                  </a:lnTo>
                  <a:lnTo>
                    <a:pt x="35178" y="1466596"/>
                  </a:lnTo>
                  <a:lnTo>
                    <a:pt x="47625" y="1512189"/>
                  </a:lnTo>
                  <a:lnTo>
                    <a:pt x="61722" y="1557020"/>
                  </a:lnTo>
                  <a:lnTo>
                    <a:pt x="77597" y="1601089"/>
                  </a:lnTo>
                  <a:lnTo>
                    <a:pt x="95123" y="1644396"/>
                  </a:lnTo>
                  <a:lnTo>
                    <a:pt x="114300" y="1686687"/>
                  </a:lnTo>
                  <a:lnTo>
                    <a:pt x="135127" y="1728216"/>
                  </a:lnTo>
                  <a:lnTo>
                    <a:pt x="157479" y="1768728"/>
                  </a:lnTo>
                  <a:lnTo>
                    <a:pt x="181355" y="1808226"/>
                  </a:lnTo>
                  <a:lnTo>
                    <a:pt x="206628" y="1846707"/>
                  </a:lnTo>
                  <a:lnTo>
                    <a:pt x="233425" y="1884045"/>
                  </a:lnTo>
                  <a:lnTo>
                    <a:pt x="261619" y="1920367"/>
                  </a:lnTo>
                  <a:lnTo>
                    <a:pt x="291210" y="1955546"/>
                  </a:lnTo>
                  <a:lnTo>
                    <a:pt x="322072" y="1989582"/>
                  </a:lnTo>
                  <a:lnTo>
                    <a:pt x="354202" y="2022348"/>
                  </a:lnTo>
                  <a:lnTo>
                    <a:pt x="387603" y="2053844"/>
                  </a:lnTo>
                  <a:lnTo>
                    <a:pt x="422275" y="2083943"/>
                  </a:lnTo>
                  <a:lnTo>
                    <a:pt x="457961" y="2112772"/>
                  </a:lnTo>
                  <a:lnTo>
                    <a:pt x="494918" y="2140204"/>
                  </a:lnTo>
                  <a:lnTo>
                    <a:pt x="532891" y="2166239"/>
                  </a:lnTo>
                  <a:lnTo>
                    <a:pt x="571880" y="2190877"/>
                  </a:lnTo>
                  <a:lnTo>
                    <a:pt x="612012" y="2213864"/>
                  </a:lnTo>
                  <a:lnTo>
                    <a:pt x="652906" y="2235454"/>
                  </a:lnTo>
                  <a:lnTo>
                    <a:pt x="694943" y="2255393"/>
                  </a:lnTo>
                  <a:lnTo>
                    <a:pt x="737742" y="2273681"/>
                  </a:lnTo>
                  <a:lnTo>
                    <a:pt x="781430" y="2290318"/>
                  </a:lnTo>
                  <a:lnTo>
                    <a:pt x="825880" y="2305304"/>
                  </a:lnTo>
                  <a:lnTo>
                    <a:pt x="871092" y="2318512"/>
                  </a:lnTo>
                  <a:lnTo>
                    <a:pt x="917193" y="2329942"/>
                  </a:lnTo>
                  <a:lnTo>
                    <a:pt x="963802" y="2339594"/>
                  </a:lnTo>
                  <a:lnTo>
                    <a:pt x="1011174" y="2347341"/>
                  </a:lnTo>
                  <a:lnTo>
                    <a:pt x="1059052" y="2353183"/>
                  </a:lnTo>
                  <a:lnTo>
                    <a:pt x="1167002" y="2358644"/>
                  </a:lnTo>
                  <a:lnTo>
                    <a:pt x="1167002" y="0"/>
                  </a:lnTo>
                  <a:close/>
                </a:path>
              </a:pathLst>
            </a:custGeom>
            <a:solidFill>
              <a:srgbClr val="FF57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588984" y="3051747"/>
            <a:ext cx="536575" cy="101854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4079"/>
              </a:lnSpc>
            </a:pPr>
            <a:r>
              <a:rPr sz="3600" b="1" spc="-25" dirty="0">
                <a:solidFill>
                  <a:srgbClr val="EEECEE"/>
                </a:solidFill>
                <a:latin typeface="Arial"/>
                <a:cs typeface="Arial"/>
              </a:rPr>
              <a:t>Who</a:t>
            </a:r>
            <a:endParaRPr sz="36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0"/>
            <a:ext cx="11661775" cy="6858000"/>
            <a:chOff x="0" y="0"/>
            <a:chExt cx="11661775" cy="685800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31295" y="3246119"/>
              <a:ext cx="530351" cy="5334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3005328" cy="685799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0" y="0"/>
              <a:ext cx="2648585" cy="6858000"/>
            </a:xfrm>
            <a:custGeom>
              <a:avLst/>
              <a:gdLst/>
              <a:ahLst/>
              <a:cxnLst/>
              <a:rect l="l" t="t" r="r" b="b"/>
              <a:pathLst>
                <a:path w="2648585" h="6858000">
                  <a:moveTo>
                    <a:pt x="2648204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648204" y="6858000"/>
                  </a:lnTo>
                  <a:lnTo>
                    <a:pt x="2648204" y="0"/>
                  </a:lnTo>
                  <a:close/>
                </a:path>
              </a:pathLst>
            </a:custGeom>
            <a:solidFill>
              <a:srgbClr val="EE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481327" y="2337815"/>
              <a:ext cx="1167130" cy="2359025"/>
            </a:xfrm>
            <a:custGeom>
              <a:avLst/>
              <a:gdLst/>
              <a:ahLst/>
              <a:cxnLst/>
              <a:rect l="l" t="t" r="r" b="b"/>
              <a:pathLst>
                <a:path w="1167130" h="2359025">
                  <a:moveTo>
                    <a:pt x="1167003" y="0"/>
                  </a:moveTo>
                  <a:lnTo>
                    <a:pt x="1059053" y="5461"/>
                  </a:lnTo>
                  <a:lnTo>
                    <a:pt x="1011173" y="11302"/>
                  </a:lnTo>
                  <a:lnTo>
                    <a:pt x="963803" y="19050"/>
                  </a:lnTo>
                  <a:lnTo>
                    <a:pt x="917194" y="28701"/>
                  </a:lnTo>
                  <a:lnTo>
                    <a:pt x="871092" y="40132"/>
                  </a:lnTo>
                  <a:lnTo>
                    <a:pt x="825880" y="53340"/>
                  </a:lnTo>
                  <a:lnTo>
                    <a:pt x="781430" y="68325"/>
                  </a:lnTo>
                  <a:lnTo>
                    <a:pt x="737742" y="84963"/>
                  </a:lnTo>
                  <a:lnTo>
                    <a:pt x="694944" y="103250"/>
                  </a:lnTo>
                  <a:lnTo>
                    <a:pt x="652907" y="123190"/>
                  </a:lnTo>
                  <a:lnTo>
                    <a:pt x="612013" y="144779"/>
                  </a:lnTo>
                  <a:lnTo>
                    <a:pt x="571880" y="167767"/>
                  </a:lnTo>
                  <a:lnTo>
                    <a:pt x="532891" y="192404"/>
                  </a:lnTo>
                  <a:lnTo>
                    <a:pt x="494919" y="218440"/>
                  </a:lnTo>
                  <a:lnTo>
                    <a:pt x="457961" y="245872"/>
                  </a:lnTo>
                  <a:lnTo>
                    <a:pt x="422274" y="274700"/>
                  </a:lnTo>
                  <a:lnTo>
                    <a:pt x="387603" y="304800"/>
                  </a:lnTo>
                  <a:lnTo>
                    <a:pt x="354203" y="336296"/>
                  </a:lnTo>
                  <a:lnTo>
                    <a:pt x="322072" y="369062"/>
                  </a:lnTo>
                  <a:lnTo>
                    <a:pt x="291210" y="403098"/>
                  </a:lnTo>
                  <a:lnTo>
                    <a:pt x="261620" y="438276"/>
                  </a:lnTo>
                  <a:lnTo>
                    <a:pt x="233426" y="474599"/>
                  </a:lnTo>
                  <a:lnTo>
                    <a:pt x="206628" y="511937"/>
                  </a:lnTo>
                  <a:lnTo>
                    <a:pt x="181355" y="550418"/>
                  </a:lnTo>
                  <a:lnTo>
                    <a:pt x="157479" y="589915"/>
                  </a:lnTo>
                  <a:lnTo>
                    <a:pt x="135128" y="630427"/>
                  </a:lnTo>
                  <a:lnTo>
                    <a:pt x="114300" y="671957"/>
                  </a:lnTo>
                  <a:lnTo>
                    <a:pt x="95122" y="714248"/>
                  </a:lnTo>
                  <a:lnTo>
                    <a:pt x="77597" y="757554"/>
                  </a:lnTo>
                  <a:lnTo>
                    <a:pt x="61721" y="801624"/>
                  </a:lnTo>
                  <a:lnTo>
                    <a:pt x="47625" y="846454"/>
                  </a:lnTo>
                  <a:lnTo>
                    <a:pt x="35178" y="892048"/>
                  </a:lnTo>
                  <a:lnTo>
                    <a:pt x="24637" y="938402"/>
                  </a:lnTo>
                  <a:lnTo>
                    <a:pt x="15875" y="985393"/>
                  </a:lnTo>
                  <a:lnTo>
                    <a:pt x="9016" y="1033018"/>
                  </a:lnTo>
                  <a:lnTo>
                    <a:pt x="4063" y="1081277"/>
                  </a:lnTo>
                  <a:lnTo>
                    <a:pt x="1015" y="1130046"/>
                  </a:lnTo>
                  <a:lnTo>
                    <a:pt x="0" y="1179322"/>
                  </a:lnTo>
                  <a:lnTo>
                    <a:pt x="1015" y="1228598"/>
                  </a:lnTo>
                  <a:lnTo>
                    <a:pt x="4063" y="1277366"/>
                  </a:lnTo>
                  <a:lnTo>
                    <a:pt x="9016" y="1325626"/>
                  </a:lnTo>
                  <a:lnTo>
                    <a:pt x="15875" y="1373251"/>
                  </a:lnTo>
                  <a:lnTo>
                    <a:pt x="24637" y="1420241"/>
                  </a:lnTo>
                  <a:lnTo>
                    <a:pt x="35178" y="1466596"/>
                  </a:lnTo>
                  <a:lnTo>
                    <a:pt x="47625" y="1512189"/>
                  </a:lnTo>
                  <a:lnTo>
                    <a:pt x="61721" y="1557020"/>
                  </a:lnTo>
                  <a:lnTo>
                    <a:pt x="77597" y="1601089"/>
                  </a:lnTo>
                  <a:lnTo>
                    <a:pt x="95122" y="1644396"/>
                  </a:lnTo>
                  <a:lnTo>
                    <a:pt x="114300" y="1686687"/>
                  </a:lnTo>
                  <a:lnTo>
                    <a:pt x="135128" y="1728216"/>
                  </a:lnTo>
                  <a:lnTo>
                    <a:pt x="157479" y="1768728"/>
                  </a:lnTo>
                  <a:lnTo>
                    <a:pt x="181355" y="1808226"/>
                  </a:lnTo>
                  <a:lnTo>
                    <a:pt x="206628" y="1846707"/>
                  </a:lnTo>
                  <a:lnTo>
                    <a:pt x="233426" y="1884045"/>
                  </a:lnTo>
                  <a:lnTo>
                    <a:pt x="261620" y="1920367"/>
                  </a:lnTo>
                  <a:lnTo>
                    <a:pt x="291210" y="1955546"/>
                  </a:lnTo>
                  <a:lnTo>
                    <a:pt x="322072" y="1989582"/>
                  </a:lnTo>
                  <a:lnTo>
                    <a:pt x="354203" y="2022348"/>
                  </a:lnTo>
                  <a:lnTo>
                    <a:pt x="387603" y="2053844"/>
                  </a:lnTo>
                  <a:lnTo>
                    <a:pt x="422274" y="2083943"/>
                  </a:lnTo>
                  <a:lnTo>
                    <a:pt x="457961" y="2112772"/>
                  </a:lnTo>
                  <a:lnTo>
                    <a:pt x="494919" y="2140204"/>
                  </a:lnTo>
                  <a:lnTo>
                    <a:pt x="532891" y="2166239"/>
                  </a:lnTo>
                  <a:lnTo>
                    <a:pt x="571880" y="2190877"/>
                  </a:lnTo>
                  <a:lnTo>
                    <a:pt x="612013" y="2213864"/>
                  </a:lnTo>
                  <a:lnTo>
                    <a:pt x="652907" y="2235454"/>
                  </a:lnTo>
                  <a:lnTo>
                    <a:pt x="694944" y="2255393"/>
                  </a:lnTo>
                  <a:lnTo>
                    <a:pt x="737742" y="2273681"/>
                  </a:lnTo>
                  <a:lnTo>
                    <a:pt x="781430" y="2290318"/>
                  </a:lnTo>
                  <a:lnTo>
                    <a:pt x="825880" y="2305304"/>
                  </a:lnTo>
                  <a:lnTo>
                    <a:pt x="871092" y="2318512"/>
                  </a:lnTo>
                  <a:lnTo>
                    <a:pt x="917194" y="2329942"/>
                  </a:lnTo>
                  <a:lnTo>
                    <a:pt x="963803" y="2339594"/>
                  </a:lnTo>
                  <a:lnTo>
                    <a:pt x="1011173" y="2347341"/>
                  </a:lnTo>
                  <a:lnTo>
                    <a:pt x="1059053" y="2353183"/>
                  </a:lnTo>
                  <a:lnTo>
                    <a:pt x="1167003" y="2358644"/>
                  </a:lnTo>
                  <a:lnTo>
                    <a:pt x="1167003" y="0"/>
                  </a:lnTo>
                  <a:close/>
                </a:path>
              </a:pathLst>
            </a:custGeom>
            <a:solidFill>
              <a:srgbClr val="52C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88008" y="3246119"/>
              <a:ext cx="530352" cy="5334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2453640" cy="685799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0" y="0"/>
              <a:ext cx="2112010" cy="6858000"/>
            </a:xfrm>
            <a:custGeom>
              <a:avLst/>
              <a:gdLst/>
              <a:ahLst/>
              <a:cxnLst/>
              <a:rect l="l" t="t" r="r" b="b"/>
              <a:pathLst>
                <a:path w="2112010" h="6858000">
                  <a:moveTo>
                    <a:pt x="2111883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111883" y="6858000"/>
                  </a:lnTo>
                  <a:lnTo>
                    <a:pt x="2111883" y="0"/>
                  </a:lnTo>
                  <a:close/>
                </a:path>
              </a:pathLst>
            </a:custGeom>
            <a:solidFill>
              <a:srgbClr val="EE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44880" y="2337815"/>
              <a:ext cx="1167130" cy="2359025"/>
            </a:xfrm>
            <a:custGeom>
              <a:avLst/>
              <a:gdLst/>
              <a:ahLst/>
              <a:cxnLst/>
              <a:rect l="l" t="t" r="r" b="b"/>
              <a:pathLst>
                <a:path w="1167130" h="2359025">
                  <a:moveTo>
                    <a:pt x="1167002" y="0"/>
                  </a:moveTo>
                  <a:lnTo>
                    <a:pt x="1059052" y="5461"/>
                  </a:lnTo>
                  <a:lnTo>
                    <a:pt x="1011174" y="11302"/>
                  </a:lnTo>
                  <a:lnTo>
                    <a:pt x="963802" y="19050"/>
                  </a:lnTo>
                  <a:lnTo>
                    <a:pt x="917194" y="28701"/>
                  </a:lnTo>
                  <a:lnTo>
                    <a:pt x="871093" y="40132"/>
                  </a:lnTo>
                  <a:lnTo>
                    <a:pt x="825881" y="53340"/>
                  </a:lnTo>
                  <a:lnTo>
                    <a:pt x="781431" y="68325"/>
                  </a:lnTo>
                  <a:lnTo>
                    <a:pt x="737743" y="84963"/>
                  </a:lnTo>
                  <a:lnTo>
                    <a:pt x="694944" y="103250"/>
                  </a:lnTo>
                  <a:lnTo>
                    <a:pt x="652907" y="123190"/>
                  </a:lnTo>
                  <a:lnTo>
                    <a:pt x="612013" y="144779"/>
                  </a:lnTo>
                  <a:lnTo>
                    <a:pt x="571881" y="167767"/>
                  </a:lnTo>
                  <a:lnTo>
                    <a:pt x="532891" y="192404"/>
                  </a:lnTo>
                  <a:lnTo>
                    <a:pt x="494919" y="218440"/>
                  </a:lnTo>
                  <a:lnTo>
                    <a:pt x="457961" y="245872"/>
                  </a:lnTo>
                  <a:lnTo>
                    <a:pt x="422275" y="274700"/>
                  </a:lnTo>
                  <a:lnTo>
                    <a:pt x="387603" y="304800"/>
                  </a:lnTo>
                  <a:lnTo>
                    <a:pt x="354203" y="336296"/>
                  </a:lnTo>
                  <a:lnTo>
                    <a:pt x="322046" y="369062"/>
                  </a:lnTo>
                  <a:lnTo>
                    <a:pt x="291172" y="403098"/>
                  </a:lnTo>
                  <a:lnTo>
                    <a:pt x="261619" y="438276"/>
                  </a:lnTo>
                  <a:lnTo>
                    <a:pt x="233425" y="474599"/>
                  </a:lnTo>
                  <a:lnTo>
                    <a:pt x="206641" y="511937"/>
                  </a:lnTo>
                  <a:lnTo>
                    <a:pt x="181305" y="550418"/>
                  </a:lnTo>
                  <a:lnTo>
                    <a:pt x="157441" y="589915"/>
                  </a:lnTo>
                  <a:lnTo>
                    <a:pt x="135089" y="630427"/>
                  </a:lnTo>
                  <a:lnTo>
                    <a:pt x="114312" y="671957"/>
                  </a:lnTo>
                  <a:lnTo>
                    <a:pt x="95135" y="714248"/>
                  </a:lnTo>
                  <a:lnTo>
                    <a:pt x="77597" y="757554"/>
                  </a:lnTo>
                  <a:lnTo>
                    <a:pt x="61721" y="801624"/>
                  </a:lnTo>
                  <a:lnTo>
                    <a:pt x="47586" y="846454"/>
                  </a:lnTo>
                  <a:lnTo>
                    <a:pt x="35191" y="892048"/>
                  </a:lnTo>
                  <a:lnTo>
                    <a:pt x="24599" y="938402"/>
                  </a:lnTo>
                  <a:lnTo>
                    <a:pt x="15849" y="985393"/>
                  </a:lnTo>
                  <a:lnTo>
                    <a:pt x="8978" y="1033018"/>
                  </a:lnTo>
                  <a:lnTo>
                    <a:pt x="4013" y="1081277"/>
                  </a:lnTo>
                  <a:lnTo>
                    <a:pt x="1003" y="1130046"/>
                  </a:lnTo>
                  <a:lnTo>
                    <a:pt x="0" y="1179322"/>
                  </a:lnTo>
                  <a:lnTo>
                    <a:pt x="1003" y="1228598"/>
                  </a:lnTo>
                  <a:lnTo>
                    <a:pt x="4013" y="1277366"/>
                  </a:lnTo>
                  <a:lnTo>
                    <a:pt x="8978" y="1325626"/>
                  </a:lnTo>
                  <a:lnTo>
                    <a:pt x="15849" y="1373251"/>
                  </a:lnTo>
                  <a:lnTo>
                    <a:pt x="24599" y="1420241"/>
                  </a:lnTo>
                  <a:lnTo>
                    <a:pt x="35191" y="1466596"/>
                  </a:lnTo>
                  <a:lnTo>
                    <a:pt x="47586" y="1512189"/>
                  </a:lnTo>
                  <a:lnTo>
                    <a:pt x="61721" y="1557020"/>
                  </a:lnTo>
                  <a:lnTo>
                    <a:pt x="77597" y="1601089"/>
                  </a:lnTo>
                  <a:lnTo>
                    <a:pt x="95135" y="1644396"/>
                  </a:lnTo>
                  <a:lnTo>
                    <a:pt x="114312" y="1686687"/>
                  </a:lnTo>
                  <a:lnTo>
                    <a:pt x="135089" y="1728216"/>
                  </a:lnTo>
                  <a:lnTo>
                    <a:pt x="157441" y="1768728"/>
                  </a:lnTo>
                  <a:lnTo>
                    <a:pt x="181305" y="1808226"/>
                  </a:lnTo>
                  <a:lnTo>
                    <a:pt x="206641" y="1846707"/>
                  </a:lnTo>
                  <a:lnTo>
                    <a:pt x="233425" y="1884045"/>
                  </a:lnTo>
                  <a:lnTo>
                    <a:pt x="261619" y="1920367"/>
                  </a:lnTo>
                  <a:lnTo>
                    <a:pt x="291172" y="1955546"/>
                  </a:lnTo>
                  <a:lnTo>
                    <a:pt x="322046" y="1989582"/>
                  </a:lnTo>
                  <a:lnTo>
                    <a:pt x="354203" y="2022348"/>
                  </a:lnTo>
                  <a:lnTo>
                    <a:pt x="387603" y="2053844"/>
                  </a:lnTo>
                  <a:lnTo>
                    <a:pt x="422275" y="2083943"/>
                  </a:lnTo>
                  <a:lnTo>
                    <a:pt x="457961" y="2112772"/>
                  </a:lnTo>
                  <a:lnTo>
                    <a:pt x="494919" y="2140204"/>
                  </a:lnTo>
                  <a:lnTo>
                    <a:pt x="532891" y="2166239"/>
                  </a:lnTo>
                  <a:lnTo>
                    <a:pt x="571881" y="2190877"/>
                  </a:lnTo>
                  <a:lnTo>
                    <a:pt x="612013" y="2213864"/>
                  </a:lnTo>
                  <a:lnTo>
                    <a:pt x="652907" y="2235454"/>
                  </a:lnTo>
                  <a:lnTo>
                    <a:pt x="694944" y="2255393"/>
                  </a:lnTo>
                  <a:lnTo>
                    <a:pt x="737743" y="2273681"/>
                  </a:lnTo>
                  <a:lnTo>
                    <a:pt x="781431" y="2290318"/>
                  </a:lnTo>
                  <a:lnTo>
                    <a:pt x="825881" y="2305304"/>
                  </a:lnTo>
                  <a:lnTo>
                    <a:pt x="871093" y="2318512"/>
                  </a:lnTo>
                  <a:lnTo>
                    <a:pt x="917194" y="2329942"/>
                  </a:lnTo>
                  <a:lnTo>
                    <a:pt x="963802" y="2339594"/>
                  </a:lnTo>
                  <a:lnTo>
                    <a:pt x="1011174" y="2347341"/>
                  </a:lnTo>
                  <a:lnTo>
                    <a:pt x="1059052" y="2353183"/>
                  </a:lnTo>
                  <a:lnTo>
                    <a:pt x="1167002" y="2358644"/>
                  </a:lnTo>
                  <a:lnTo>
                    <a:pt x="1167002" y="0"/>
                  </a:lnTo>
                  <a:close/>
                </a:path>
              </a:pathLst>
            </a:custGeom>
            <a:solidFill>
              <a:srgbClr val="FFC5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5463" y="3246119"/>
              <a:ext cx="530351" cy="5334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0"/>
              <a:ext cx="1926336" cy="6857999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0" y="0"/>
              <a:ext cx="1588135" cy="6858000"/>
            </a:xfrm>
            <a:custGeom>
              <a:avLst/>
              <a:gdLst/>
              <a:ahLst/>
              <a:cxnLst/>
              <a:rect l="l" t="t" r="r" b="b"/>
              <a:pathLst>
                <a:path w="1588135" h="6858000">
                  <a:moveTo>
                    <a:pt x="1587881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587881" y="6858000"/>
                  </a:lnTo>
                  <a:lnTo>
                    <a:pt x="1587881" y="0"/>
                  </a:lnTo>
                  <a:close/>
                </a:path>
              </a:pathLst>
            </a:custGeom>
            <a:solidFill>
              <a:srgbClr val="EE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20623" y="2337815"/>
              <a:ext cx="1167130" cy="2359025"/>
            </a:xfrm>
            <a:custGeom>
              <a:avLst/>
              <a:gdLst/>
              <a:ahLst/>
              <a:cxnLst/>
              <a:rect l="l" t="t" r="r" b="b"/>
              <a:pathLst>
                <a:path w="1167130" h="2359025">
                  <a:moveTo>
                    <a:pt x="1167003" y="0"/>
                  </a:moveTo>
                  <a:lnTo>
                    <a:pt x="1059053" y="5461"/>
                  </a:lnTo>
                  <a:lnTo>
                    <a:pt x="1011174" y="11302"/>
                  </a:lnTo>
                  <a:lnTo>
                    <a:pt x="963803" y="19050"/>
                  </a:lnTo>
                  <a:lnTo>
                    <a:pt x="917194" y="28701"/>
                  </a:lnTo>
                  <a:lnTo>
                    <a:pt x="871219" y="40132"/>
                  </a:lnTo>
                  <a:lnTo>
                    <a:pt x="825906" y="53340"/>
                  </a:lnTo>
                  <a:lnTo>
                    <a:pt x="781418" y="68325"/>
                  </a:lnTo>
                  <a:lnTo>
                    <a:pt x="737743" y="84963"/>
                  </a:lnTo>
                  <a:lnTo>
                    <a:pt x="694918" y="103250"/>
                  </a:lnTo>
                  <a:lnTo>
                    <a:pt x="652983" y="123190"/>
                  </a:lnTo>
                  <a:lnTo>
                    <a:pt x="611974" y="144779"/>
                  </a:lnTo>
                  <a:lnTo>
                    <a:pt x="571931" y="167767"/>
                  </a:lnTo>
                  <a:lnTo>
                    <a:pt x="532904" y="192404"/>
                  </a:lnTo>
                  <a:lnTo>
                    <a:pt x="494919" y="218440"/>
                  </a:lnTo>
                  <a:lnTo>
                    <a:pt x="458012" y="245872"/>
                  </a:lnTo>
                  <a:lnTo>
                    <a:pt x="422236" y="274700"/>
                  </a:lnTo>
                  <a:lnTo>
                    <a:pt x="387629" y="304800"/>
                  </a:lnTo>
                  <a:lnTo>
                    <a:pt x="354228" y="336296"/>
                  </a:lnTo>
                  <a:lnTo>
                    <a:pt x="322072" y="369062"/>
                  </a:lnTo>
                  <a:lnTo>
                    <a:pt x="291185" y="403098"/>
                  </a:lnTo>
                  <a:lnTo>
                    <a:pt x="261632" y="438276"/>
                  </a:lnTo>
                  <a:lnTo>
                    <a:pt x="233451" y="474599"/>
                  </a:lnTo>
                  <a:lnTo>
                    <a:pt x="206654" y="511937"/>
                  </a:lnTo>
                  <a:lnTo>
                    <a:pt x="181317" y="550418"/>
                  </a:lnTo>
                  <a:lnTo>
                    <a:pt x="157454" y="589915"/>
                  </a:lnTo>
                  <a:lnTo>
                    <a:pt x="135102" y="630427"/>
                  </a:lnTo>
                  <a:lnTo>
                    <a:pt x="114325" y="671957"/>
                  </a:lnTo>
                  <a:lnTo>
                    <a:pt x="95135" y="714248"/>
                  </a:lnTo>
                  <a:lnTo>
                    <a:pt x="77597" y="757554"/>
                  </a:lnTo>
                  <a:lnTo>
                    <a:pt x="61734" y="801624"/>
                  </a:lnTo>
                  <a:lnTo>
                    <a:pt x="47586" y="846454"/>
                  </a:lnTo>
                  <a:lnTo>
                    <a:pt x="35204" y="892048"/>
                  </a:lnTo>
                  <a:lnTo>
                    <a:pt x="24612" y="938402"/>
                  </a:lnTo>
                  <a:lnTo>
                    <a:pt x="15849" y="985393"/>
                  </a:lnTo>
                  <a:lnTo>
                    <a:pt x="8978" y="1033018"/>
                  </a:lnTo>
                  <a:lnTo>
                    <a:pt x="4013" y="1081277"/>
                  </a:lnTo>
                  <a:lnTo>
                    <a:pt x="1016" y="1130046"/>
                  </a:lnTo>
                  <a:lnTo>
                    <a:pt x="0" y="1179322"/>
                  </a:lnTo>
                  <a:lnTo>
                    <a:pt x="1016" y="1228598"/>
                  </a:lnTo>
                  <a:lnTo>
                    <a:pt x="4013" y="1277366"/>
                  </a:lnTo>
                  <a:lnTo>
                    <a:pt x="8978" y="1325626"/>
                  </a:lnTo>
                  <a:lnTo>
                    <a:pt x="15849" y="1373251"/>
                  </a:lnTo>
                  <a:lnTo>
                    <a:pt x="24612" y="1420241"/>
                  </a:lnTo>
                  <a:lnTo>
                    <a:pt x="35204" y="1466596"/>
                  </a:lnTo>
                  <a:lnTo>
                    <a:pt x="47586" y="1512189"/>
                  </a:lnTo>
                  <a:lnTo>
                    <a:pt x="61734" y="1557020"/>
                  </a:lnTo>
                  <a:lnTo>
                    <a:pt x="77597" y="1601089"/>
                  </a:lnTo>
                  <a:lnTo>
                    <a:pt x="95135" y="1644396"/>
                  </a:lnTo>
                  <a:lnTo>
                    <a:pt x="114325" y="1686687"/>
                  </a:lnTo>
                  <a:lnTo>
                    <a:pt x="135102" y="1728216"/>
                  </a:lnTo>
                  <a:lnTo>
                    <a:pt x="157454" y="1768728"/>
                  </a:lnTo>
                  <a:lnTo>
                    <a:pt x="181317" y="1808226"/>
                  </a:lnTo>
                  <a:lnTo>
                    <a:pt x="206654" y="1846707"/>
                  </a:lnTo>
                  <a:lnTo>
                    <a:pt x="233451" y="1884045"/>
                  </a:lnTo>
                  <a:lnTo>
                    <a:pt x="261632" y="1920367"/>
                  </a:lnTo>
                  <a:lnTo>
                    <a:pt x="291185" y="1955546"/>
                  </a:lnTo>
                  <a:lnTo>
                    <a:pt x="322072" y="1989582"/>
                  </a:lnTo>
                  <a:lnTo>
                    <a:pt x="354228" y="2022348"/>
                  </a:lnTo>
                  <a:lnTo>
                    <a:pt x="387629" y="2053844"/>
                  </a:lnTo>
                  <a:lnTo>
                    <a:pt x="422236" y="2083943"/>
                  </a:lnTo>
                  <a:lnTo>
                    <a:pt x="458012" y="2112772"/>
                  </a:lnTo>
                  <a:lnTo>
                    <a:pt x="494919" y="2140204"/>
                  </a:lnTo>
                  <a:lnTo>
                    <a:pt x="532904" y="2166239"/>
                  </a:lnTo>
                  <a:lnTo>
                    <a:pt x="571931" y="2190877"/>
                  </a:lnTo>
                  <a:lnTo>
                    <a:pt x="611974" y="2213864"/>
                  </a:lnTo>
                  <a:lnTo>
                    <a:pt x="652983" y="2235454"/>
                  </a:lnTo>
                  <a:lnTo>
                    <a:pt x="694918" y="2255393"/>
                  </a:lnTo>
                  <a:lnTo>
                    <a:pt x="737743" y="2273681"/>
                  </a:lnTo>
                  <a:lnTo>
                    <a:pt x="781418" y="2290318"/>
                  </a:lnTo>
                  <a:lnTo>
                    <a:pt x="825906" y="2305304"/>
                  </a:lnTo>
                  <a:lnTo>
                    <a:pt x="871219" y="2318512"/>
                  </a:lnTo>
                  <a:lnTo>
                    <a:pt x="917194" y="2329942"/>
                  </a:lnTo>
                  <a:lnTo>
                    <a:pt x="963803" y="2339594"/>
                  </a:lnTo>
                  <a:lnTo>
                    <a:pt x="1011174" y="2347341"/>
                  </a:lnTo>
                  <a:lnTo>
                    <a:pt x="1059053" y="2353183"/>
                  </a:lnTo>
                  <a:lnTo>
                    <a:pt x="1167003" y="2358644"/>
                  </a:lnTo>
                  <a:lnTo>
                    <a:pt x="1167003" y="0"/>
                  </a:lnTo>
                  <a:close/>
                </a:path>
              </a:pathLst>
            </a:custGeom>
            <a:solidFill>
              <a:srgbClr val="5D73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5112" y="3246119"/>
              <a:ext cx="530351" cy="5334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0"/>
              <a:ext cx="1383792" cy="6857999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0" y="0"/>
              <a:ext cx="1054735" cy="6858000"/>
            </a:xfrm>
            <a:custGeom>
              <a:avLst/>
              <a:gdLst/>
              <a:ahLst/>
              <a:cxnLst/>
              <a:rect l="l" t="t" r="r" b="b"/>
              <a:pathLst>
                <a:path w="1054735" h="6858000">
                  <a:moveTo>
                    <a:pt x="1054481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54481" y="6858000"/>
                  </a:lnTo>
                  <a:lnTo>
                    <a:pt x="1054481" y="0"/>
                  </a:lnTo>
                  <a:close/>
                </a:path>
              </a:pathLst>
            </a:custGeom>
            <a:solidFill>
              <a:srgbClr val="EE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0" y="2337815"/>
              <a:ext cx="1054735" cy="2359025"/>
            </a:xfrm>
            <a:custGeom>
              <a:avLst/>
              <a:gdLst/>
              <a:ahLst/>
              <a:cxnLst/>
              <a:rect l="l" t="t" r="r" b="b"/>
              <a:pathLst>
                <a:path w="1054735" h="2359025">
                  <a:moveTo>
                    <a:pt x="1054481" y="0"/>
                  </a:moveTo>
                  <a:lnTo>
                    <a:pt x="946251" y="5461"/>
                  </a:lnTo>
                  <a:lnTo>
                    <a:pt x="898182" y="11302"/>
                  </a:lnTo>
                  <a:lnTo>
                    <a:pt x="850709" y="19050"/>
                  </a:lnTo>
                  <a:lnTo>
                    <a:pt x="803910" y="28701"/>
                  </a:lnTo>
                  <a:lnTo>
                    <a:pt x="757796" y="40132"/>
                  </a:lnTo>
                  <a:lnTo>
                    <a:pt x="712406" y="53340"/>
                  </a:lnTo>
                  <a:lnTo>
                    <a:pt x="667804" y="68325"/>
                  </a:lnTo>
                  <a:lnTo>
                    <a:pt x="624001" y="84963"/>
                  </a:lnTo>
                  <a:lnTo>
                    <a:pt x="581063" y="103250"/>
                  </a:lnTo>
                  <a:lnTo>
                    <a:pt x="539000" y="123190"/>
                  </a:lnTo>
                  <a:lnTo>
                    <a:pt x="497878" y="144779"/>
                  </a:lnTo>
                  <a:lnTo>
                    <a:pt x="457733" y="167767"/>
                  </a:lnTo>
                  <a:lnTo>
                    <a:pt x="418579" y="192404"/>
                  </a:lnTo>
                  <a:lnTo>
                    <a:pt x="380492" y="218440"/>
                  </a:lnTo>
                  <a:lnTo>
                    <a:pt x="343484" y="245872"/>
                  </a:lnTo>
                  <a:lnTo>
                    <a:pt x="307619" y="274700"/>
                  </a:lnTo>
                  <a:lnTo>
                    <a:pt x="272910" y="304800"/>
                  </a:lnTo>
                  <a:lnTo>
                    <a:pt x="239407" y="336296"/>
                  </a:lnTo>
                  <a:lnTo>
                    <a:pt x="207162" y="369062"/>
                  </a:lnTo>
                  <a:lnTo>
                    <a:pt x="176199" y="403098"/>
                  </a:lnTo>
                  <a:lnTo>
                    <a:pt x="146558" y="438276"/>
                  </a:lnTo>
                  <a:lnTo>
                    <a:pt x="118291" y="474599"/>
                  </a:lnTo>
                  <a:lnTo>
                    <a:pt x="91429" y="511937"/>
                  </a:lnTo>
                  <a:lnTo>
                    <a:pt x="66013" y="550418"/>
                  </a:lnTo>
                  <a:lnTo>
                    <a:pt x="42081" y="589915"/>
                  </a:lnTo>
                  <a:lnTo>
                    <a:pt x="19676" y="630427"/>
                  </a:lnTo>
                  <a:lnTo>
                    <a:pt x="0" y="669671"/>
                  </a:lnTo>
                  <a:lnTo>
                    <a:pt x="0" y="1688973"/>
                  </a:lnTo>
                  <a:lnTo>
                    <a:pt x="19676" y="1728216"/>
                  </a:lnTo>
                  <a:lnTo>
                    <a:pt x="42081" y="1768728"/>
                  </a:lnTo>
                  <a:lnTo>
                    <a:pt x="66013" y="1808226"/>
                  </a:lnTo>
                  <a:lnTo>
                    <a:pt x="91429" y="1846707"/>
                  </a:lnTo>
                  <a:lnTo>
                    <a:pt x="118291" y="1884045"/>
                  </a:lnTo>
                  <a:lnTo>
                    <a:pt x="146558" y="1920367"/>
                  </a:lnTo>
                  <a:lnTo>
                    <a:pt x="176199" y="1955546"/>
                  </a:lnTo>
                  <a:lnTo>
                    <a:pt x="207162" y="1989582"/>
                  </a:lnTo>
                  <a:lnTo>
                    <a:pt x="239407" y="2022348"/>
                  </a:lnTo>
                  <a:lnTo>
                    <a:pt x="272910" y="2053844"/>
                  </a:lnTo>
                  <a:lnTo>
                    <a:pt x="307619" y="2083943"/>
                  </a:lnTo>
                  <a:lnTo>
                    <a:pt x="343484" y="2112772"/>
                  </a:lnTo>
                  <a:lnTo>
                    <a:pt x="380492" y="2140204"/>
                  </a:lnTo>
                  <a:lnTo>
                    <a:pt x="418579" y="2166239"/>
                  </a:lnTo>
                  <a:lnTo>
                    <a:pt x="457733" y="2190877"/>
                  </a:lnTo>
                  <a:lnTo>
                    <a:pt x="497878" y="2213864"/>
                  </a:lnTo>
                  <a:lnTo>
                    <a:pt x="539000" y="2235454"/>
                  </a:lnTo>
                  <a:lnTo>
                    <a:pt x="581063" y="2255393"/>
                  </a:lnTo>
                  <a:lnTo>
                    <a:pt x="624001" y="2273681"/>
                  </a:lnTo>
                  <a:lnTo>
                    <a:pt x="667804" y="2290318"/>
                  </a:lnTo>
                  <a:lnTo>
                    <a:pt x="712406" y="2305304"/>
                  </a:lnTo>
                  <a:lnTo>
                    <a:pt x="757796" y="2318512"/>
                  </a:lnTo>
                  <a:lnTo>
                    <a:pt x="803910" y="2329942"/>
                  </a:lnTo>
                  <a:lnTo>
                    <a:pt x="850709" y="2339594"/>
                  </a:lnTo>
                  <a:lnTo>
                    <a:pt x="898182" y="2347341"/>
                  </a:lnTo>
                  <a:lnTo>
                    <a:pt x="946251" y="2353183"/>
                  </a:lnTo>
                  <a:lnTo>
                    <a:pt x="1054481" y="2358644"/>
                  </a:lnTo>
                  <a:lnTo>
                    <a:pt x="1054481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3246119"/>
              <a:ext cx="515112" cy="53340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0"/>
              <a:ext cx="868680" cy="6857999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0" y="0"/>
              <a:ext cx="527050" cy="6858000"/>
            </a:xfrm>
            <a:custGeom>
              <a:avLst/>
              <a:gdLst/>
              <a:ahLst/>
              <a:cxnLst/>
              <a:rect l="l" t="t" r="r" b="b"/>
              <a:pathLst>
                <a:path w="527050" h="6858000">
                  <a:moveTo>
                    <a:pt x="526923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526923" y="6858000"/>
                  </a:lnTo>
                  <a:lnTo>
                    <a:pt x="526923" y="0"/>
                  </a:lnTo>
                  <a:close/>
                </a:path>
              </a:pathLst>
            </a:custGeom>
            <a:solidFill>
              <a:srgbClr val="EE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0" y="2337815"/>
              <a:ext cx="533400" cy="2359025"/>
            </a:xfrm>
            <a:custGeom>
              <a:avLst/>
              <a:gdLst/>
              <a:ahLst/>
              <a:cxnLst/>
              <a:rect l="l" t="t" r="r" b="b"/>
              <a:pathLst>
                <a:path w="533400" h="2359025">
                  <a:moveTo>
                    <a:pt x="533400" y="0"/>
                  </a:moveTo>
                  <a:lnTo>
                    <a:pt x="425157" y="5461"/>
                  </a:lnTo>
                  <a:lnTo>
                    <a:pt x="377075" y="11302"/>
                  </a:lnTo>
                  <a:lnTo>
                    <a:pt x="329615" y="19050"/>
                  </a:lnTo>
                  <a:lnTo>
                    <a:pt x="282790" y="28701"/>
                  </a:lnTo>
                  <a:lnTo>
                    <a:pt x="236677" y="40132"/>
                  </a:lnTo>
                  <a:lnTo>
                    <a:pt x="191287" y="53340"/>
                  </a:lnTo>
                  <a:lnTo>
                    <a:pt x="146672" y="68325"/>
                  </a:lnTo>
                  <a:lnTo>
                    <a:pt x="102872" y="84963"/>
                  </a:lnTo>
                  <a:lnTo>
                    <a:pt x="59921" y="103250"/>
                  </a:lnTo>
                  <a:lnTo>
                    <a:pt x="17862" y="123190"/>
                  </a:lnTo>
                  <a:lnTo>
                    <a:pt x="0" y="2226056"/>
                  </a:lnTo>
                  <a:lnTo>
                    <a:pt x="17862" y="2235454"/>
                  </a:lnTo>
                  <a:lnTo>
                    <a:pt x="59921" y="2255393"/>
                  </a:lnTo>
                  <a:lnTo>
                    <a:pt x="102872" y="2273681"/>
                  </a:lnTo>
                  <a:lnTo>
                    <a:pt x="146672" y="2290318"/>
                  </a:lnTo>
                  <a:lnTo>
                    <a:pt x="191287" y="2305304"/>
                  </a:lnTo>
                  <a:lnTo>
                    <a:pt x="236677" y="2318512"/>
                  </a:lnTo>
                  <a:lnTo>
                    <a:pt x="282790" y="2329942"/>
                  </a:lnTo>
                  <a:lnTo>
                    <a:pt x="329615" y="2339594"/>
                  </a:lnTo>
                  <a:lnTo>
                    <a:pt x="377075" y="2347341"/>
                  </a:lnTo>
                  <a:lnTo>
                    <a:pt x="425157" y="2353183"/>
                  </a:lnTo>
                  <a:lnTo>
                    <a:pt x="533400" y="2358644"/>
                  </a:lnTo>
                  <a:lnTo>
                    <a:pt x="533400" y="0"/>
                  </a:lnTo>
                  <a:close/>
                </a:path>
              </a:pathLst>
            </a:custGeom>
            <a:solidFill>
              <a:srgbClr val="009F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-97711" y="2777403"/>
            <a:ext cx="3207385" cy="14611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89230">
              <a:lnSpc>
                <a:spcPts val="4079"/>
              </a:lnSpc>
            </a:pPr>
            <a:r>
              <a:rPr sz="3600" b="1" spc="-315" dirty="0">
                <a:solidFill>
                  <a:srgbClr val="EEECEE"/>
                </a:solidFill>
                <a:latin typeface="Arial"/>
                <a:cs typeface="Arial"/>
              </a:rPr>
              <a:t>Why?</a:t>
            </a:r>
            <a:endParaRPr sz="3600">
              <a:latin typeface="Arial"/>
              <a:cs typeface="Arial"/>
            </a:endParaRPr>
          </a:p>
          <a:p>
            <a:pPr marL="12700" marR="33655" indent="63500">
              <a:lnSpc>
                <a:spcPts val="4200"/>
              </a:lnSpc>
              <a:spcBef>
                <a:spcPts val="335"/>
              </a:spcBef>
            </a:pPr>
            <a:r>
              <a:rPr sz="3600" b="1" spc="-320" dirty="0">
                <a:solidFill>
                  <a:srgbClr val="EEECEE"/>
                </a:solidFill>
                <a:latin typeface="Arial"/>
                <a:cs typeface="Arial"/>
              </a:rPr>
              <a:t>When? </a:t>
            </a:r>
            <a:r>
              <a:rPr sz="3600" b="1" spc="-10" dirty="0">
                <a:solidFill>
                  <a:srgbClr val="EEECEE"/>
                </a:solidFill>
                <a:latin typeface="Arial"/>
                <a:cs typeface="Arial"/>
              </a:rPr>
              <a:t>Where</a:t>
            </a:r>
            <a:endParaRPr sz="3600">
              <a:latin typeface="Arial"/>
              <a:cs typeface="Arial"/>
            </a:endParaRPr>
          </a:p>
          <a:p>
            <a:pPr marL="12700">
              <a:lnSpc>
                <a:spcPts val="3865"/>
              </a:lnSpc>
            </a:pPr>
            <a:r>
              <a:rPr sz="3600" b="1" spc="-50" dirty="0">
                <a:solidFill>
                  <a:srgbClr val="EEECEE"/>
                </a:solidFill>
                <a:latin typeface="Arial"/>
                <a:cs typeface="Arial"/>
              </a:rPr>
              <a:t>?</a:t>
            </a:r>
            <a:endParaRPr sz="3600">
              <a:latin typeface="Arial"/>
              <a:cs typeface="Arial"/>
            </a:endParaRPr>
          </a:p>
          <a:p>
            <a:pPr marL="189230">
              <a:lnSpc>
                <a:spcPts val="4105"/>
              </a:lnSpc>
            </a:pPr>
            <a:r>
              <a:rPr sz="3600" b="1" spc="-315" dirty="0">
                <a:solidFill>
                  <a:srgbClr val="EEECEE"/>
                </a:solidFill>
                <a:latin typeface="Arial"/>
                <a:cs typeface="Arial"/>
              </a:rPr>
              <a:t>Why?</a:t>
            </a:r>
            <a:endParaRPr sz="3600">
              <a:latin typeface="Arial"/>
              <a:cs typeface="Arial"/>
            </a:endParaRPr>
          </a:p>
          <a:p>
            <a:pPr marL="207645">
              <a:lnSpc>
                <a:spcPct val="100000"/>
              </a:lnSpc>
            </a:pPr>
            <a:r>
              <a:rPr sz="3600" b="1" spc="-280" dirty="0">
                <a:solidFill>
                  <a:srgbClr val="EEECEE"/>
                </a:solidFill>
                <a:latin typeface="Arial"/>
                <a:cs typeface="Arial"/>
              </a:rPr>
              <a:t>What?</a:t>
            </a:r>
            <a:endParaRPr sz="3600">
              <a:latin typeface="Arial"/>
              <a:cs typeface="Arial"/>
            </a:endParaRPr>
          </a:p>
        </p:txBody>
      </p:sp>
      <p:sp>
        <p:nvSpPr>
          <p:cNvPr id="29" name="object 29" descr="$PPTXTitle"/>
          <p:cNvSpPr txBox="1">
            <a:spLocks noGrp="1"/>
          </p:cNvSpPr>
          <p:nvPr>
            <p:ph type="title"/>
          </p:nvPr>
        </p:nvSpPr>
        <p:spPr>
          <a:xfrm>
            <a:off x="4761738" y="3717798"/>
            <a:ext cx="379222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dirty="0">
                <a:solidFill>
                  <a:srgbClr val="006EC0"/>
                </a:solidFill>
                <a:latin typeface="Cambria"/>
                <a:cs typeface="Cambria"/>
              </a:rPr>
              <a:t>Nasrul</a:t>
            </a:r>
            <a:r>
              <a:rPr sz="2800" spc="-75" dirty="0">
                <a:solidFill>
                  <a:srgbClr val="006EC0"/>
                </a:solidFill>
                <a:latin typeface="Cambria"/>
                <a:cs typeface="Cambria"/>
              </a:rPr>
              <a:t> </a:t>
            </a:r>
            <a:r>
              <a:rPr sz="2800" spc="-10" dirty="0">
                <a:solidFill>
                  <a:srgbClr val="006EC0"/>
                </a:solidFill>
                <a:latin typeface="Cambria"/>
                <a:cs typeface="Cambria"/>
              </a:rPr>
              <a:t>Makdis,</a:t>
            </a:r>
            <a:r>
              <a:rPr sz="2800" spc="-120" dirty="0">
                <a:solidFill>
                  <a:srgbClr val="006EC0"/>
                </a:solidFill>
                <a:latin typeface="Cambria"/>
                <a:cs typeface="Cambria"/>
              </a:rPr>
              <a:t> </a:t>
            </a:r>
            <a:r>
              <a:rPr sz="2800" spc="-135" dirty="0">
                <a:solidFill>
                  <a:srgbClr val="006EC0"/>
                </a:solidFill>
                <a:latin typeface="Cambria"/>
                <a:cs typeface="Cambria"/>
              </a:rPr>
              <a:t>S.IP.,</a:t>
            </a:r>
            <a:r>
              <a:rPr sz="2800" spc="-80" dirty="0">
                <a:solidFill>
                  <a:srgbClr val="006EC0"/>
                </a:solidFill>
                <a:latin typeface="Cambria"/>
                <a:cs typeface="Cambria"/>
              </a:rPr>
              <a:t> </a:t>
            </a:r>
            <a:r>
              <a:rPr sz="2800" spc="-25" dirty="0">
                <a:solidFill>
                  <a:srgbClr val="006EC0"/>
                </a:solidFill>
                <a:latin typeface="Cambria"/>
                <a:cs typeface="Cambria"/>
              </a:rPr>
              <a:t>MA</a:t>
            </a:r>
            <a:endParaRPr sz="2800">
              <a:latin typeface="Cambria"/>
              <a:cs typeface="Cambri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639692" y="4149939"/>
            <a:ext cx="6436360" cy="2479525"/>
          </a:xfrm>
          <a:prstGeom prst="rect">
            <a:avLst/>
          </a:prstGeom>
        </p:spPr>
        <p:txBody>
          <a:bodyPr vert="horz" wrap="square" lIns="0" tIns="189865" rIns="0" bIns="0" rtlCol="0">
            <a:spAutoFit/>
          </a:bodyPr>
          <a:lstStyle/>
          <a:p>
            <a:pPr marR="391160" algn="ctr">
              <a:lnSpc>
                <a:spcPct val="100000"/>
              </a:lnSpc>
              <a:spcBef>
                <a:spcPts val="1495"/>
              </a:spcBef>
            </a:pPr>
            <a:r>
              <a:rPr sz="2400" spc="-30" dirty="0" err="1">
                <a:latin typeface="Cambria"/>
                <a:cs typeface="Cambria"/>
              </a:rPr>
              <a:t>Pustakawan</a:t>
            </a:r>
            <a:r>
              <a:rPr lang="en-US" sz="2400" spc="-30" dirty="0">
                <a:latin typeface="Cambria"/>
                <a:cs typeface="Cambria"/>
              </a:rPr>
              <a:t> dan Dosen DLB</a:t>
            </a:r>
            <a:endParaRPr sz="2400" dirty="0">
              <a:latin typeface="Cambria"/>
              <a:cs typeface="Cambria"/>
            </a:endParaRPr>
          </a:p>
          <a:p>
            <a:pPr marL="73660" marR="462915" algn="ctr">
              <a:lnSpc>
                <a:spcPct val="100000"/>
              </a:lnSpc>
              <a:spcBef>
                <a:spcPts val="1395"/>
              </a:spcBef>
            </a:pPr>
            <a:r>
              <a:rPr sz="2400" spc="-25" dirty="0">
                <a:latin typeface="Cambria"/>
                <a:cs typeface="Cambria"/>
              </a:rPr>
              <a:t>Universitas</a:t>
            </a:r>
            <a:r>
              <a:rPr sz="2400" spc="-1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Islam</a:t>
            </a:r>
            <a:r>
              <a:rPr sz="2400" spc="-6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Negeri</a:t>
            </a:r>
            <a:r>
              <a:rPr sz="2400" spc="-8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Imam</a:t>
            </a:r>
            <a:r>
              <a:rPr sz="2400" spc="-2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Bonjol</a:t>
            </a:r>
            <a:r>
              <a:rPr sz="2400" spc="-110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Padang </a:t>
            </a:r>
            <a:r>
              <a:rPr sz="2400" spc="-20" dirty="0">
                <a:latin typeface="Cambria"/>
                <a:cs typeface="Cambria"/>
              </a:rPr>
              <a:t>e-</a:t>
            </a:r>
            <a:r>
              <a:rPr sz="2400" dirty="0">
                <a:latin typeface="Cambria"/>
                <a:cs typeface="Cambria"/>
              </a:rPr>
              <a:t>mail</a:t>
            </a:r>
            <a:r>
              <a:rPr sz="2400" spc="-3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: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makdis@uinib.ac.id</a:t>
            </a:r>
            <a:endParaRPr sz="2400" dirty="0">
              <a:latin typeface="Cambria"/>
              <a:cs typeface="Cambria"/>
            </a:endParaRPr>
          </a:p>
          <a:p>
            <a:pPr marR="390525" algn="ctr">
              <a:lnSpc>
                <a:spcPts val="2590"/>
              </a:lnSpc>
            </a:pPr>
            <a:r>
              <a:rPr sz="2400" spc="-60" dirty="0">
                <a:latin typeface="Cambria"/>
                <a:cs typeface="Cambria"/>
              </a:rPr>
              <a:t>HP/WA:</a:t>
            </a:r>
            <a:r>
              <a:rPr sz="2400" spc="-80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+6281363258111</a:t>
            </a:r>
            <a:endParaRPr sz="2400" dirty="0">
              <a:latin typeface="Cambria"/>
              <a:cs typeface="Cambria"/>
            </a:endParaRPr>
          </a:p>
          <a:p>
            <a:pPr algn="ctr">
              <a:lnSpc>
                <a:spcPts val="2590"/>
              </a:lnSpc>
            </a:pPr>
            <a:r>
              <a:rPr sz="2400" spc="-10" dirty="0">
                <a:latin typeface="Cambria"/>
                <a:cs typeface="Cambria"/>
              </a:rPr>
              <a:t>Negeri</a:t>
            </a:r>
            <a:r>
              <a:rPr sz="2400" spc="-6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Asal</a:t>
            </a:r>
            <a:r>
              <a:rPr sz="2400" spc="-8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:</a:t>
            </a:r>
            <a:r>
              <a:rPr sz="2400" spc="-85" dirty="0">
                <a:latin typeface="Cambria"/>
                <a:cs typeface="Cambria"/>
              </a:rPr>
              <a:t> </a:t>
            </a:r>
            <a:r>
              <a:rPr lang="en-US" sz="2400" spc="-85" dirty="0" err="1">
                <a:latin typeface="Cambria"/>
                <a:cs typeface="Cambria"/>
              </a:rPr>
              <a:t>Jorong</a:t>
            </a:r>
            <a:r>
              <a:rPr lang="en-US" sz="2400" spc="-8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Malus,</a:t>
            </a:r>
            <a:r>
              <a:rPr sz="2400" spc="-75" dirty="0">
                <a:latin typeface="Cambria"/>
                <a:cs typeface="Cambria"/>
              </a:rPr>
              <a:t> </a:t>
            </a:r>
            <a:r>
              <a:rPr sz="2400" spc="-20" dirty="0">
                <a:latin typeface="Cambria"/>
                <a:cs typeface="Cambria"/>
              </a:rPr>
              <a:t>Kec.</a:t>
            </a:r>
            <a:r>
              <a:rPr sz="2400" spc="-90" dirty="0">
                <a:latin typeface="Cambria"/>
                <a:cs typeface="Cambria"/>
              </a:rPr>
              <a:t> </a:t>
            </a:r>
            <a:r>
              <a:rPr sz="2400" spc="-55" dirty="0" err="1">
                <a:latin typeface="Cambria"/>
                <a:cs typeface="Cambria"/>
              </a:rPr>
              <a:t>Sangir</a:t>
            </a:r>
            <a:endParaRPr lang="en-US" sz="2400" spc="-70" dirty="0">
              <a:latin typeface="Cambria"/>
              <a:cs typeface="Cambria"/>
            </a:endParaRPr>
          </a:p>
          <a:p>
            <a:pPr algn="ctr">
              <a:lnSpc>
                <a:spcPts val="2590"/>
              </a:lnSpc>
            </a:pPr>
            <a:r>
              <a:rPr sz="2400" spc="-10" dirty="0" err="1">
                <a:latin typeface="Cambria"/>
                <a:cs typeface="Cambria"/>
              </a:rPr>
              <a:t>Kab</a:t>
            </a:r>
            <a:r>
              <a:rPr sz="2400" spc="-10" dirty="0">
                <a:latin typeface="Cambria"/>
                <a:cs typeface="Cambria"/>
              </a:rPr>
              <a:t>.</a:t>
            </a:r>
            <a:r>
              <a:rPr sz="2400" spc="-110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Solok</a:t>
            </a:r>
            <a:r>
              <a:rPr sz="2400" spc="-70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Selatan</a:t>
            </a:r>
            <a:endParaRPr sz="2400" dirty="0">
              <a:latin typeface="Cambria"/>
              <a:cs typeface="Cambria"/>
            </a:endParaRPr>
          </a:p>
        </p:txBody>
      </p:sp>
      <p:pic>
        <p:nvPicPr>
          <p:cNvPr id="31" name="object 3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0" y="0"/>
            <a:ext cx="316992" cy="685799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4BB58BF5-D0C0-B60A-4706-AB3589F54D4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263" y="740294"/>
            <a:ext cx="2506772" cy="28758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49109"/>
          </a:xfrm>
          <a:custGeom>
            <a:avLst/>
            <a:gdLst/>
            <a:ahLst/>
            <a:cxnLst/>
            <a:rect l="l" t="t" r="r" b="b"/>
            <a:pathLst>
              <a:path w="12192000" h="6849109">
                <a:moveTo>
                  <a:pt x="12192000" y="0"/>
                </a:moveTo>
                <a:lnTo>
                  <a:pt x="0" y="0"/>
                </a:lnTo>
                <a:lnTo>
                  <a:pt x="0" y="6848602"/>
                </a:lnTo>
                <a:lnTo>
                  <a:pt x="12192000" y="6848602"/>
                </a:lnTo>
                <a:lnTo>
                  <a:pt x="12192000" y="0"/>
                </a:lnTo>
                <a:close/>
              </a:path>
            </a:pathLst>
          </a:custGeom>
          <a:solidFill>
            <a:srgbClr val="EEEC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024616" y="2328671"/>
            <a:ext cx="1167130" cy="2362200"/>
          </a:xfrm>
          <a:custGeom>
            <a:avLst/>
            <a:gdLst/>
            <a:ahLst/>
            <a:cxnLst/>
            <a:rect l="l" t="t" r="r" b="b"/>
            <a:pathLst>
              <a:path w="1167129" h="2362200">
                <a:moveTo>
                  <a:pt x="1167002" y="0"/>
                </a:moveTo>
                <a:lnTo>
                  <a:pt x="1059052" y="5460"/>
                </a:lnTo>
                <a:lnTo>
                  <a:pt x="1011174" y="11302"/>
                </a:lnTo>
                <a:lnTo>
                  <a:pt x="963802" y="19050"/>
                </a:lnTo>
                <a:lnTo>
                  <a:pt x="917193" y="28701"/>
                </a:lnTo>
                <a:lnTo>
                  <a:pt x="871092" y="40131"/>
                </a:lnTo>
                <a:lnTo>
                  <a:pt x="825880" y="53466"/>
                </a:lnTo>
                <a:lnTo>
                  <a:pt x="781430" y="68325"/>
                </a:lnTo>
                <a:lnTo>
                  <a:pt x="737742" y="85089"/>
                </a:lnTo>
                <a:lnTo>
                  <a:pt x="694943" y="103377"/>
                </a:lnTo>
                <a:lnTo>
                  <a:pt x="652906" y="123316"/>
                </a:lnTo>
                <a:lnTo>
                  <a:pt x="612012" y="144906"/>
                </a:lnTo>
                <a:lnTo>
                  <a:pt x="571880" y="168020"/>
                </a:lnTo>
                <a:lnTo>
                  <a:pt x="532891" y="192658"/>
                </a:lnTo>
                <a:lnTo>
                  <a:pt x="494918" y="218693"/>
                </a:lnTo>
                <a:lnTo>
                  <a:pt x="457961" y="246125"/>
                </a:lnTo>
                <a:lnTo>
                  <a:pt x="422275" y="275081"/>
                </a:lnTo>
                <a:lnTo>
                  <a:pt x="387603" y="305307"/>
                </a:lnTo>
                <a:lnTo>
                  <a:pt x="354202" y="336803"/>
                </a:lnTo>
                <a:lnTo>
                  <a:pt x="322072" y="369569"/>
                </a:lnTo>
                <a:lnTo>
                  <a:pt x="291210" y="403605"/>
                </a:lnTo>
                <a:lnTo>
                  <a:pt x="261619" y="438911"/>
                </a:lnTo>
                <a:lnTo>
                  <a:pt x="233425" y="475233"/>
                </a:lnTo>
                <a:lnTo>
                  <a:pt x="206628" y="512698"/>
                </a:lnTo>
                <a:lnTo>
                  <a:pt x="181355" y="551306"/>
                </a:lnTo>
                <a:lnTo>
                  <a:pt x="157479" y="590803"/>
                </a:lnTo>
                <a:lnTo>
                  <a:pt x="135127" y="631443"/>
                </a:lnTo>
                <a:lnTo>
                  <a:pt x="114300" y="672972"/>
                </a:lnTo>
                <a:lnTo>
                  <a:pt x="95123" y="715390"/>
                </a:lnTo>
                <a:lnTo>
                  <a:pt x="77597" y="758697"/>
                </a:lnTo>
                <a:lnTo>
                  <a:pt x="61722" y="802766"/>
                </a:lnTo>
                <a:lnTo>
                  <a:pt x="47625" y="847725"/>
                </a:lnTo>
                <a:lnTo>
                  <a:pt x="35178" y="893444"/>
                </a:lnTo>
                <a:lnTo>
                  <a:pt x="24637" y="939800"/>
                </a:lnTo>
                <a:lnTo>
                  <a:pt x="15875" y="986916"/>
                </a:lnTo>
                <a:lnTo>
                  <a:pt x="9016" y="1034541"/>
                </a:lnTo>
                <a:lnTo>
                  <a:pt x="4063" y="1082928"/>
                </a:lnTo>
                <a:lnTo>
                  <a:pt x="1015" y="1131696"/>
                </a:lnTo>
                <a:lnTo>
                  <a:pt x="0" y="1181100"/>
                </a:lnTo>
                <a:lnTo>
                  <a:pt x="1015" y="1230502"/>
                </a:lnTo>
                <a:lnTo>
                  <a:pt x="4063" y="1279270"/>
                </a:lnTo>
                <a:lnTo>
                  <a:pt x="9016" y="1327657"/>
                </a:lnTo>
                <a:lnTo>
                  <a:pt x="15875" y="1375282"/>
                </a:lnTo>
                <a:lnTo>
                  <a:pt x="24637" y="1422400"/>
                </a:lnTo>
                <a:lnTo>
                  <a:pt x="35178" y="1468754"/>
                </a:lnTo>
                <a:lnTo>
                  <a:pt x="47625" y="1514475"/>
                </a:lnTo>
                <a:lnTo>
                  <a:pt x="61722" y="1559432"/>
                </a:lnTo>
                <a:lnTo>
                  <a:pt x="77597" y="1603502"/>
                </a:lnTo>
                <a:lnTo>
                  <a:pt x="95123" y="1646808"/>
                </a:lnTo>
                <a:lnTo>
                  <a:pt x="114300" y="1689227"/>
                </a:lnTo>
                <a:lnTo>
                  <a:pt x="135127" y="1730755"/>
                </a:lnTo>
                <a:lnTo>
                  <a:pt x="157479" y="1771268"/>
                </a:lnTo>
                <a:lnTo>
                  <a:pt x="181355" y="1810892"/>
                </a:lnTo>
                <a:lnTo>
                  <a:pt x="206628" y="1849373"/>
                </a:lnTo>
                <a:lnTo>
                  <a:pt x="233425" y="1886965"/>
                </a:lnTo>
                <a:lnTo>
                  <a:pt x="261619" y="1923287"/>
                </a:lnTo>
                <a:lnTo>
                  <a:pt x="291210" y="1958466"/>
                </a:lnTo>
                <a:lnTo>
                  <a:pt x="322072" y="1992502"/>
                </a:lnTo>
                <a:lnTo>
                  <a:pt x="354202" y="2025268"/>
                </a:lnTo>
                <a:lnTo>
                  <a:pt x="387603" y="2056891"/>
                </a:lnTo>
                <a:lnTo>
                  <a:pt x="422275" y="2087117"/>
                </a:lnTo>
                <a:lnTo>
                  <a:pt x="457961" y="2115946"/>
                </a:lnTo>
                <a:lnTo>
                  <a:pt x="494918" y="2143505"/>
                </a:lnTo>
                <a:lnTo>
                  <a:pt x="532891" y="2169540"/>
                </a:lnTo>
                <a:lnTo>
                  <a:pt x="571880" y="2194178"/>
                </a:lnTo>
                <a:lnTo>
                  <a:pt x="612012" y="2217165"/>
                </a:lnTo>
                <a:lnTo>
                  <a:pt x="652906" y="2238755"/>
                </a:lnTo>
                <a:lnTo>
                  <a:pt x="694943" y="2258694"/>
                </a:lnTo>
                <a:lnTo>
                  <a:pt x="737742" y="2277109"/>
                </a:lnTo>
                <a:lnTo>
                  <a:pt x="781430" y="2293746"/>
                </a:lnTo>
                <a:lnTo>
                  <a:pt x="825880" y="2308732"/>
                </a:lnTo>
                <a:lnTo>
                  <a:pt x="871092" y="2321940"/>
                </a:lnTo>
                <a:lnTo>
                  <a:pt x="917193" y="2333497"/>
                </a:lnTo>
                <a:lnTo>
                  <a:pt x="963802" y="2343149"/>
                </a:lnTo>
                <a:lnTo>
                  <a:pt x="1011174" y="2350896"/>
                </a:lnTo>
                <a:lnTo>
                  <a:pt x="1059052" y="2356738"/>
                </a:lnTo>
                <a:lnTo>
                  <a:pt x="1167002" y="2362199"/>
                </a:lnTo>
                <a:lnTo>
                  <a:pt x="1167002" y="0"/>
                </a:lnTo>
                <a:close/>
              </a:path>
            </a:pathLst>
          </a:custGeom>
          <a:solidFill>
            <a:srgbClr val="FF57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588984" y="3043619"/>
            <a:ext cx="536575" cy="101854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4079"/>
              </a:lnSpc>
            </a:pPr>
            <a:r>
              <a:rPr sz="3600" b="1" spc="-25" dirty="0">
                <a:solidFill>
                  <a:srgbClr val="EEECEE"/>
                </a:solidFill>
                <a:latin typeface="Arial"/>
                <a:cs typeface="Arial"/>
              </a:rPr>
              <a:t>Who</a:t>
            </a:r>
            <a:endParaRPr sz="36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131295" y="3240023"/>
            <a:ext cx="530351" cy="530351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0" y="0"/>
            <a:ext cx="3005455" cy="6858000"/>
            <a:chOff x="0" y="0"/>
            <a:chExt cx="3005455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3005328" cy="685799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0" y="0"/>
              <a:ext cx="2648585" cy="6858000"/>
            </a:xfrm>
            <a:custGeom>
              <a:avLst/>
              <a:gdLst/>
              <a:ahLst/>
              <a:cxnLst/>
              <a:rect l="l" t="t" r="r" b="b"/>
              <a:pathLst>
                <a:path w="2648585" h="6858000">
                  <a:moveTo>
                    <a:pt x="2648204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648204" y="6858000"/>
                  </a:lnTo>
                  <a:lnTo>
                    <a:pt x="2648204" y="0"/>
                  </a:lnTo>
                  <a:close/>
                </a:path>
              </a:pathLst>
            </a:custGeom>
            <a:solidFill>
              <a:srgbClr val="EE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481327" y="2337815"/>
              <a:ext cx="1167130" cy="2359025"/>
            </a:xfrm>
            <a:custGeom>
              <a:avLst/>
              <a:gdLst/>
              <a:ahLst/>
              <a:cxnLst/>
              <a:rect l="l" t="t" r="r" b="b"/>
              <a:pathLst>
                <a:path w="1167130" h="2359025">
                  <a:moveTo>
                    <a:pt x="1167003" y="0"/>
                  </a:moveTo>
                  <a:lnTo>
                    <a:pt x="1059053" y="5461"/>
                  </a:lnTo>
                  <a:lnTo>
                    <a:pt x="1011173" y="11302"/>
                  </a:lnTo>
                  <a:lnTo>
                    <a:pt x="963803" y="19050"/>
                  </a:lnTo>
                  <a:lnTo>
                    <a:pt x="917194" y="28701"/>
                  </a:lnTo>
                  <a:lnTo>
                    <a:pt x="871092" y="40132"/>
                  </a:lnTo>
                  <a:lnTo>
                    <a:pt x="825880" y="53340"/>
                  </a:lnTo>
                  <a:lnTo>
                    <a:pt x="781430" y="68325"/>
                  </a:lnTo>
                  <a:lnTo>
                    <a:pt x="737742" y="84963"/>
                  </a:lnTo>
                  <a:lnTo>
                    <a:pt x="694944" y="103250"/>
                  </a:lnTo>
                  <a:lnTo>
                    <a:pt x="652907" y="123190"/>
                  </a:lnTo>
                  <a:lnTo>
                    <a:pt x="612013" y="144779"/>
                  </a:lnTo>
                  <a:lnTo>
                    <a:pt x="571880" y="167767"/>
                  </a:lnTo>
                  <a:lnTo>
                    <a:pt x="532891" y="192404"/>
                  </a:lnTo>
                  <a:lnTo>
                    <a:pt x="494919" y="218440"/>
                  </a:lnTo>
                  <a:lnTo>
                    <a:pt x="457961" y="245872"/>
                  </a:lnTo>
                  <a:lnTo>
                    <a:pt x="422274" y="274700"/>
                  </a:lnTo>
                  <a:lnTo>
                    <a:pt x="387603" y="304800"/>
                  </a:lnTo>
                  <a:lnTo>
                    <a:pt x="354203" y="336296"/>
                  </a:lnTo>
                  <a:lnTo>
                    <a:pt x="322072" y="369062"/>
                  </a:lnTo>
                  <a:lnTo>
                    <a:pt x="291210" y="403098"/>
                  </a:lnTo>
                  <a:lnTo>
                    <a:pt x="261620" y="438276"/>
                  </a:lnTo>
                  <a:lnTo>
                    <a:pt x="233426" y="474599"/>
                  </a:lnTo>
                  <a:lnTo>
                    <a:pt x="206628" y="511937"/>
                  </a:lnTo>
                  <a:lnTo>
                    <a:pt x="181355" y="550418"/>
                  </a:lnTo>
                  <a:lnTo>
                    <a:pt x="157479" y="589915"/>
                  </a:lnTo>
                  <a:lnTo>
                    <a:pt x="135128" y="630427"/>
                  </a:lnTo>
                  <a:lnTo>
                    <a:pt x="114300" y="671957"/>
                  </a:lnTo>
                  <a:lnTo>
                    <a:pt x="95122" y="714248"/>
                  </a:lnTo>
                  <a:lnTo>
                    <a:pt x="77597" y="757554"/>
                  </a:lnTo>
                  <a:lnTo>
                    <a:pt x="61721" y="801624"/>
                  </a:lnTo>
                  <a:lnTo>
                    <a:pt x="47625" y="846454"/>
                  </a:lnTo>
                  <a:lnTo>
                    <a:pt x="35178" y="892048"/>
                  </a:lnTo>
                  <a:lnTo>
                    <a:pt x="24637" y="938402"/>
                  </a:lnTo>
                  <a:lnTo>
                    <a:pt x="15875" y="985393"/>
                  </a:lnTo>
                  <a:lnTo>
                    <a:pt x="9016" y="1033018"/>
                  </a:lnTo>
                  <a:lnTo>
                    <a:pt x="4063" y="1081277"/>
                  </a:lnTo>
                  <a:lnTo>
                    <a:pt x="1015" y="1130046"/>
                  </a:lnTo>
                  <a:lnTo>
                    <a:pt x="0" y="1179322"/>
                  </a:lnTo>
                  <a:lnTo>
                    <a:pt x="1015" y="1228598"/>
                  </a:lnTo>
                  <a:lnTo>
                    <a:pt x="4063" y="1277366"/>
                  </a:lnTo>
                  <a:lnTo>
                    <a:pt x="9016" y="1325626"/>
                  </a:lnTo>
                  <a:lnTo>
                    <a:pt x="15875" y="1373251"/>
                  </a:lnTo>
                  <a:lnTo>
                    <a:pt x="24637" y="1420241"/>
                  </a:lnTo>
                  <a:lnTo>
                    <a:pt x="35178" y="1466596"/>
                  </a:lnTo>
                  <a:lnTo>
                    <a:pt x="47625" y="1512189"/>
                  </a:lnTo>
                  <a:lnTo>
                    <a:pt x="61721" y="1557020"/>
                  </a:lnTo>
                  <a:lnTo>
                    <a:pt x="77597" y="1601089"/>
                  </a:lnTo>
                  <a:lnTo>
                    <a:pt x="95122" y="1644396"/>
                  </a:lnTo>
                  <a:lnTo>
                    <a:pt x="114300" y="1686687"/>
                  </a:lnTo>
                  <a:lnTo>
                    <a:pt x="135128" y="1728216"/>
                  </a:lnTo>
                  <a:lnTo>
                    <a:pt x="157479" y="1768728"/>
                  </a:lnTo>
                  <a:lnTo>
                    <a:pt x="181355" y="1808226"/>
                  </a:lnTo>
                  <a:lnTo>
                    <a:pt x="206628" y="1846707"/>
                  </a:lnTo>
                  <a:lnTo>
                    <a:pt x="233426" y="1884045"/>
                  </a:lnTo>
                  <a:lnTo>
                    <a:pt x="261620" y="1920367"/>
                  </a:lnTo>
                  <a:lnTo>
                    <a:pt x="291210" y="1955546"/>
                  </a:lnTo>
                  <a:lnTo>
                    <a:pt x="322072" y="1989582"/>
                  </a:lnTo>
                  <a:lnTo>
                    <a:pt x="354203" y="2022348"/>
                  </a:lnTo>
                  <a:lnTo>
                    <a:pt x="387603" y="2053844"/>
                  </a:lnTo>
                  <a:lnTo>
                    <a:pt x="422274" y="2083943"/>
                  </a:lnTo>
                  <a:lnTo>
                    <a:pt x="457961" y="2112772"/>
                  </a:lnTo>
                  <a:lnTo>
                    <a:pt x="494919" y="2140204"/>
                  </a:lnTo>
                  <a:lnTo>
                    <a:pt x="532891" y="2166239"/>
                  </a:lnTo>
                  <a:lnTo>
                    <a:pt x="571880" y="2190877"/>
                  </a:lnTo>
                  <a:lnTo>
                    <a:pt x="612013" y="2213864"/>
                  </a:lnTo>
                  <a:lnTo>
                    <a:pt x="652907" y="2235454"/>
                  </a:lnTo>
                  <a:lnTo>
                    <a:pt x="694944" y="2255393"/>
                  </a:lnTo>
                  <a:lnTo>
                    <a:pt x="737742" y="2273681"/>
                  </a:lnTo>
                  <a:lnTo>
                    <a:pt x="781430" y="2290318"/>
                  </a:lnTo>
                  <a:lnTo>
                    <a:pt x="825880" y="2305304"/>
                  </a:lnTo>
                  <a:lnTo>
                    <a:pt x="871092" y="2318512"/>
                  </a:lnTo>
                  <a:lnTo>
                    <a:pt x="917194" y="2329942"/>
                  </a:lnTo>
                  <a:lnTo>
                    <a:pt x="963803" y="2339594"/>
                  </a:lnTo>
                  <a:lnTo>
                    <a:pt x="1011173" y="2347341"/>
                  </a:lnTo>
                  <a:lnTo>
                    <a:pt x="1059053" y="2353183"/>
                  </a:lnTo>
                  <a:lnTo>
                    <a:pt x="1167003" y="2358644"/>
                  </a:lnTo>
                  <a:lnTo>
                    <a:pt x="1167003" y="0"/>
                  </a:lnTo>
                  <a:close/>
                </a:path>
              </a:pathLst>
            </a:custGeom>
            <a:solidFill>
              <a:srgbClr val="52C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88008" y="3246119"/>
              <a:ext cx="530352" cy="5334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2453640" cy="685799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0" y="0"/>
              <a:ext cx="2112010" cy="6858000"/>
            </a:xfrm>
            <a:custGeom>
              <a:avLst/>
              <a:gdLst/>
              <a:ahLst/>
              <a:cxnLst/>
              <a:rect l="l" t="t" r="r" b="b"/>
              <a:pathLst>
                <a:path w="2112010" h="6858000">
                  <a:moveTo>
                    <a:pt x="2111883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111883" y="6858000"/>
                  </a:lnTo>
                  <a:lnTo>
                    <a:pt x="2111883" y="0"/>
                  </a:lnTo>
                  <a:close/>
                </a:path>
              </a:pathLst>
            </a:custGeom>
            <a:solidFill>
              <a:srgbClr val="EE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44880" y="2337815"/>
              <a:ext cx="1167130" cy="2359025"/>
            </a:xfrm>
            <a:custGeom>
              <a:avLst/>
              <a:gdLst/>
              <a:ahLst/>
              <a:cxnLst/>
              <a:rect l="l" t="t" r="r" b="b"/>
              <a:pathLst>
                <a:path w="1167130" h="2359025">
                  <a:moveTo>
                    <a:pt x="1167002" y="0"/>
                  </a:moveTo>
                  <a:lnTo>
                    <a:pt x="1059052" y="5461"/>
                  </a:lnTo>
                  <a:lnTo>
                    <a:pt x="1011174" y="11302"/>
                  </a:lnTo>
                  <a:lnTo>
                    <a:pt x="963802" y="19050"/>
                  </a:lnTo>
                  <a:lnTo>
                    <a:pt x="917194" y="28701"/>
                  </a:lnTo>
                  <a:lnTo>
                    <a:pt x="871093" y="40132"/>
                  </a:lnTo>
                  <a:lnTo>
                    <a:pt x="825881" y="53340"/>
                  </a:lnTo>
                  <a:lnTo>
                    <a:pt x="781431" y="68325"/>
                  </a:lnTo>
                  <a:lnTo>
                    <a:pt x="737743" y="84963"/>
                  </a:lnTo>
                  <a:lnTo>
                    <a:pt x="694944" y="103250"/>
                  </a:lnTo>
                  <a:lnTo>
                    <a:pt x="652907" y="123190"/>
                  </a:lnTo>
                  <a:lnTo>
                    <a:pt x="612013" y="144779"/>
                  </a:lnTo>
                  <a:lnTo>
                    <a:pt x="571881" y="167767"/>
                  </a:lnTo>
                  <a:lnTo>
                    <a:pt x="532891" y="192404"/>
                  </a:lnTo>
                  <a:lnTo>
                    <a:pt x="494919" y="218440"/>
                  </a:lnTo>
                  <a:lnTo>
                    <a:pt x="457961" y="245872"/>
                  </a:lnTo>
                  <a:lnTo>
                    <a:pt x="422275" y="274700"/>
                  </a:lnTo>
                  <a:lnTo>
                    <a:pt x="387603" y="304800"/>
                  </a:lnTo>
                  <a:lnTo>
                    <a:pt x="354203" y="336296"/>
                  </a:lnTo>
                  <a:lnTo>
                    <a:pt x="322046" y="369062"/>
                  </a:lnTo>
                  <a:lnTo>
                    <a:pt x="291172" y="403098"/>
                  </a:lnTo>
                  <a:lnTo>
                    <a:pt x="261619" y="438276"/>
                  </a:lnTo>
                  <a:lnTo>
                    <a:pt x="233425" y="474599"/>
                  </a:lnTo>
                  <a:lnTo>
                    <a:pt x="206641" y="511937"/>
                  </a:lnTo>
                  <a:lnTo>
                    <a:pt x="181305" y="550418"/>
                  </a:lnTo>
                  <a:lnTo>
                    <a:pt x="157441" y="589915"/>
                  </a:lnTo>
                  <a:lnTo>
                    <a:pt x="135089" y="630427"/>
                  </a:lnTo>
                  <a:lnTo>
                    <a:pt x="114312" y="671957"/>
                  </a:lnTo>
                  <a:lnTo>
                    <a:pt x="95135" y="714248"/>
                  </a:lnTo>
                  <a:lnTo>
                    <a:pt x="77597" y="757554"/>
                  </a:lnTo>
                  <a:lnTo>
                    <a:pt x="61721" y="801624"/>
                  </a:lnTo>
                  <a:lnTo>
                    <a:pt x="47586" y="846454"/>
                  </a:lnTo>
                  <a:lnTo>
                    <a:pt x="35191" y="892048"/>
                  </a:lnTo>
                  <a:lnTo>
                    <a:pt x="24599" y="938402"/>
                  </a:lnTo>
                  <a:lnTo>
                    <a:pt x="15849" y="985393"/>
                  </a:lnTo>
                  <a:lnTo>
                    <a:pt x="8978" y="1033018"/>
                  </a:lnTo>
                  <a:lnTo>
                    <a:pt x="4013" y="1081277"/>
                  </a:lnTo>
                  <a:lnTo>
                    <a:pt x="1003" y="1130046"/>
                  </a:lnTo>
                  <a:lnTo>
                    <a:pt x="0" y="1179322"/>
                  </a:lnTo>
                  <a:lnTo>
                    <a:pt x="1003" y="1228598"/>
                  </a:lnTo>
                  <a:lnTo>
                    <a:pt x="4013" y="1277366"/>
                  </a:lnTo>
                  <a:lnTo>
                    <a:pt x="8978" y="1325626"/>
                  </a:lnTo>
                  <a:lnTo>
                    <a:pt x="15849" y="1373251"/>
                  </a:lnTo>
                  <a:lnTo>
                    <a:pt x="24599" y="1420241"/>
                  </a:lnTo>
                  <a:lnTo>
                    <a:pt x="35191" y="1466596"/>
                  </a:lnTo>
                  <a:lnTo>
                    <a:pt x="47586" y="1512189"/>
                  </a:lnTo>
                  <a:lnTo>
                    <a:pt x="61721" y="1557020"/>
                  </a:lnTo>
                  <a:lnTo>
                    <a:pt x="77597" y="1601089"/>
                  </a:lnTo>
                  <a:lnTo>
                    <a:pt x="95135" y="1644396"/>
                  </a:lnTo>
                  <a:lnTo>
                    <a:pt x="114312" y="1686687"/>
                  </a:lnTo>
                  <a:lnTo>
                    <a:pt x="135089" y="1728216"/>
                  </a:lnTo>
                  <a:lnTo>
                    <a:pt x="157441" y="1768728"/>
                  </a:lnTo>
                  <a:lnTo>
                    <a:pt x="181305" y="1808226"/>
                  </a:lnTo>
                  <a:lnTo>
                    <a:pt x="206641" y="1846707"/>
                  </a:lnTo>
                  <a:lnTo>
                    <a:pt x="233425" y="1884045"/>
                  </a:lnTo>
                  <a:lnTo>
                    <a:pt x="261619" y="1920367"/>
                  </a:lnTo>
                  <a:lnTo>
                    <a:pt x="291172" y="1955546"/>
                  </a:lnTo>
                  <a:lnTo>
                    <a:pt x="322046" y="1989582"/>
                  </a:lnTo>
                  <a:lnTo>
                    <a:pt x="354203" y="2022348"/>
                  </a:lnTo>
                  <a:lnTo>
                    <a:pt x="387603" y="2053844"/>
                  </a:lnTo>
                  <a:lnTo>
                    <a:pt x="422275" y="2083943"/>
                  </a:lnTo>
                  <a:lnTo>
                    <a:pt x="457961" y="2112772"/>
                  </a:lnTo>
                  <a:lnTo>
                    <a:pt x="494919" y="2140204"/>
                  </a:lnTo>
                  <a:lnTo>
                    <a:pt x="532891" y="2166239"/>
                  </a:lnTo>
                  <a:lnTo>
                    <a:pt x="571881" y="2190877"/>
                  </a:lnTo>
                  <a:lnTo>
                    <a:pt x="612013" y="2213864"/>
                  </a:lnTo>
                  <a:lnTo>
                    <a:pt x="652907" y="2235454"/>
                  </a:lnTo>
                  <a:lnTo>
                    <a:pt x="694944" y="2255393"/>
                  </a:lnTo>
                  <a:lnTo>
                    <a:pt x="737743" y="2273681"/>
                  </a:lnTo>
                  <a:lnTo>
                    <a:pt x="781431" y="2290318"/>
                  </a:lnTo>
                  <a:lnTo>
                    <a:pt x="825881" y="2305304"/>
                  </a:lnTo>
                  <a:lnTo>
                    <a:pt x="871093" y="2318512"/>
                  </a:lnTo>
                  <a:lnTo>
                    <a:pt x="917194" y="2329942"/>
                  </a:lnTo>
                  <a:lnTo>
                    <a:pt x="963802" y="2339594"/>
                  </a:lnTo>
                  <a:lnTo>
                    <a:pt x="1011174" y="2347341"/>
                  </a:lnTo>
                  <a:lnTo>
                    <a:pt x="1059052" y="2353183"/>
                  </a:lnTo>
                  <a:lnTo>
                    <a:pt x="1167002" y="2358644"/>
                  </a:lnTo>
                  <a:lnTo>
                    <a:pt x="1167002" y="0"/>
                  </a:lnTo>
                  <a:close/>
                </a:path>
              </a:pathLst>
            </a:custGeom>
            <a:solidFill>
              <a:srgbClr val="FFC5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45463" y="3246119"/>
              <a:ext cx="530351" cy="5334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1926336" cy="6857999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0" y="0"/>
              <a:ext cx="1588135" cy="6858000"/>
            </a:xfrm>
            <a:custGeom>
              <a:avLst/>
              <a:gdLst/>
              <a:ahLst/>
              <a:cxnLst/>
              <a:rect l="l" t="t" r="r" b="b"/>
              <a:pathLst>
                <a:path w="1588135" h="6858000">
                  <a:moveTo>
                    <a:pt x="1587881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587881" y="6858000"/>
                  </a:lnTo>
                  <a:lnTo>
                    <a:pt x="1587881" y="0"/>
                  </a:lnTo>
                  <a:close/>
                </a:path>
              </a:pathLst>
            </a:custGeom>
            <a:solidFill>
              <a:srgbClr val="EE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20623" y="2337815"/>
              <a:ext cx="1167130" cy="2359025"/>
            </a:xfrm>
            <a:custGeom>
              <a:avLst/>
              <a:gdLst/>
              <a:ahLst/>
              <a:cxnLst/>
              <a:rect l="l" t="t" r="r" b="b"/>
              <a:pathLst>
                <a:path w="1167130" h="2359025">
                  <a:moveTo>
                    <a:pt x="1167003" y="0"/>
                  </a:moveTo>
                  <a:lnTo>
                    <a:pt x="1059053" y="5461"/>
                  </a:lnTo>
                  <a:lnTo>
                    <a:pt x="1011174" y="11302"/>
                  </a:lnTo>
                  <a:lnTo>
                    <a:pt x="963803" y="19050"/>
                  </a:lnTo>
                  <a:lnTo>
                    <a:pt x="917194" y="28701"/>
                  </a:lnTo>
                  <a:lnTo>
                    <a:pt x="871219" y="40132"/>
                  </a:lnTo>
                  <a:lnTo>
                    <a:pt x="825906" y="53340"/>
                  </a:lnTo>
                  <a:lnTo>
                    <a:pt x="781418" y="68325"/>
                  </a:lnTo>
                  <a:lnTo>
                    <a:pt x="737743" y="84963"/>
                  </a:lnTo>
                  <a:lnTo>
                    <a:pt x="694918" y="103250"/>
                  </a:lnTo>
                  <a:lnTo>
                    <a:pt x="652983" y="123190"/>
                  </a:lnTo>
                  <a:lnTo>
                    <a:pt x="611974" y="144779"/>
                  </a:lnTo>
                  <a:lnTo>
                    <a:pt x="571931" y="167767"/>
                  </a:lnTo>
                  <a:lnTo>
                    <a:pt x="532904" y="192404"/>
                  </a:lnTo>
                  <a:lnTo>
                    <a:pt x="494919" y="218440"/>
                  </a:lnTo>
                  <a:lnTo>
                    <a:pt x="458012" y="245872"/>
                  </a:lnTo>
                  <a:lnTo>
                    <a:pt x="422236" y="274700"/>
                  </a:lnTo>
                  <a:lnTo>
                    <a:pt x="387629" y="304800"/>
                  </a:lnTo>
                  <a:lnTo>
                    <a:pt x="354228" y="336296"/>
                  </a:lnTo>
                  <a:lnTo>
                    <a:pt x="322072" y="369062"/>
                  </a:lnTo>
                  <a:lnTo>
                    <a:pt x="291185" y="403098"/>
                  </a:lnTo>
                  <a:lnTo>
                    <a:pt x="261632" y="438276"/>
                  </a:lnTo>
                  <a:lnTo>
                    <a:pt x="233451" y="474599"/>
                  </a:lnTo>
                  <a:lnTo>
                    <a:pt x="206654" y="511937"/>
                  </a:lnTo>
                  <a:lnTo>
                    <a:pt x="181317" y="550418"/>
                  </a:lnTo>
                  <a:lnTo>
                    <a:pt x="157454" y="589915"/>
                  </a:lnTo>
                  <a:lnTo>
                    <a:pt x="135102" y="630427"/>
                  </a:lnTo>
                  <a:lnTo>
                    <a:pt x="114325" y="671957"/>
                  </a:lnTo>
                  <a:lnTo>
                    <a:pt x="95135" y="714248"/>
                  </a:lnTo>
                  <a:lnTo>
                    <a:pt x="77597" y="757554"/>
                  </a:lnTo>
                  <a:lnTo>
                    <a:pt x="61734" y="801624"/>
                  </a:lnTo>
                  <a:lnTo>
                    <a:pt x="47586" y="846454"/>
                  </a:lnTo>
                  <a:lnTo>
                    <a:pt x="35204" y="892048"/>
                  </a:lnTo>
                  <a:lnTo>
                    <a:pt x="24612" y="938402"/>
                  </a:lnTo>
                  <a:lnTo>
                    <a:pt x="15849" y="985393"/>
                  </a:lnTo>
                  <a:lnTo>
                    <a:pt x="8978" y="1033018"/>
                  </a:lnTo>
                  <a:lnTo>
                    <a:pt x="4013" y="1081277"/>
                  </a:lnTo>
                  <a:lnTo>
                    <a:pt x="1016" y="1130046"/>
                  </a:lnTo>
                  <a:lnTo>
                    <a:pt x="0" y="1179322"/>
                  </a:lnTo>
                  <a:lnTo>
                    <a:pt x="1016" y="1228598"/>
                  </a:lnTo>
                  <a:lnTo>
                    <a:pt x="4013" y="1277366"/>
                  </a:lnTo>
                  <a:lnTo>
                    <a:pt x="8978" y="1325626"/>
                  </a:lnTo>
                  <a:lnTo>
                    <a:pt x="15849" y="1373251"/>
                  </a:lnTo>
                  <a:lnTo>
                    <a:pt x="24612" y="1420241"/>
                  </a:lnTo>
                  <a:lnTo>
                    <a:pt x="35204" y="1466596"/>
                  </a:lnTo>
                  <a:lnTo>
                    <a:pt x="47586" y="1512189"/>
                  </a:lnTo>
                  <a:lnTo>
                    <a:pt x="61734" y="1557020"/>
                  </a:lnTo>
                  <a:lnTo>
                    <a:pt x="77597" y="1601089"/>
                  </a:lnTo>
                  <a:lnTo>
                    <a:pt x="95135" y="1644396"/>
                  </a:lnTo>
                  <a:lnTo>
                    <a:pt x="114325" y="1686687"/>
                  </a:lnTo>
                  <a:lnTo>
                    <a:pt x="135102" y="1728216"/>
                  </a:lnTo>
                  <a:lnTo>
                    <a:pt x="157454" y="1768728"/>
                  </a:lnTo>
                  <a:lnTo>
                    <a:pt x="181317" y="1808226"/>
                  </a:lnTo>
                  <a:lnTo>
                    <a:pt x="206654" y="1846707"/>
                  </a:lnTo>
                  <a:lnTo>
                    <a:pt x="233451" y="1884045"/>
                  </a:lnTo>
                  <a:lnTo>
                    <a:pt x="261632" y="1920367"/>
                  </a:lnTo>
                  <a:lnTo>
                    <a:pt x="291185" y="1955546"/>
                  </a:lnTo>
                  <a:lnTo>
                    <a:pt x="322072" y="1989582"/>
                  </a:lnTo>
                  <a:lnTo>
                    <a:pt x="354228" y="2022348"/>
                  </a:lnTo>
                  <a:lnTo>
                    <a:pt x="387629" y="2053844"/>
                  </a:lnTo>
                  <a:lnTo>
                    <a:pt x="422236" y="2083943"/>
                  </a:lnTo>
                  <a:lnTo>
                    <a:pt x="458012" y="2112772"/>
                  </a:lnTo>
                  <a:lnTo>
                    <a:pt x="494919" y="2140204"/>
                  </a:lnTo>
                  <a:lnTo>
                    <a:pt x="532904" y="2166239"/>
                  </a:lnTo>
                  <a:lnTo>
                    <a:pt x="571931" y="2190877"/>
                  </a:lnTo>
                  <a:lnTo>
                    <a:pt x="611974" y="2213864"/>
                  </a:lnTo>
                  <a:lnTo>
                    <a:pt x="652983" y="2235454"/>
                  </a:lnTo>
                  <a:lnTo>
                    <a:pt x="694918" y="2255393"/>
                  </a:lnTo>
                  <a:lnTo>
                    <a:pt x="737743" y="2273681"/>
                  </a:lnTo>
                  <a:lnTo>
                    <a:pt x="781418" y="2290318"/>
                  </a:lnTo>
                  <a:lnTo>
                    <a:pt x="825906" y="2305304"/>
                  </a:lnTo>
                  <a:lnTo>
                    <a:pt x="871219" y="2318512"/>
                  </a:lnTo>
                  <a:lnTo>
                    <a:pt x="917194" y="2329942"/>
                  </a:lnTo>
                  <a:lnTo>
                    <a:pt x="963803" y="2339594"/>
                  </a:lnTo>
                  <a:lnTo>
                    <a:pt x="1011174" y="2347341"/>
                  </a:lnTo>
                  <a:lnTo>
                    <a:pt x="1059053" y="2353183"/>
                  </a:lnTo>
                  <a:lnTo>
                    <a:pt x="1167003" y="2358644"/>
                  </a:lnTo>
                  <a:lnTo>
                    <a:pt x="1167003" y="0"/>
                  </a:lnTo>
                  <a:close/>
                </a:path>
              </a:pathLst>
            </a:custGeom>
            <a:solidFill>
              <a:srgbClr val="5D73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5112" y="3246119"/>
              <a:ext cx="530351" cy="5334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0"/>
              <a:ext cx="1383792" cy="685799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0" y="0"/>
              <a:ext cx="1054735" cy="6858000"/>
            </a:xfrm>
            <a:custGeom>
              <a:avLst/>
              <a:gdLst/>
              <a:ahLst/>
              <a:cxnLst/>
              <a:rect l="l" t="t" r="r" b="b"/>
              <a:pathLst>
                <a:path w="1054735" h="6858000">
                  <a:moveTo>
                    <a:pt x="1054481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54481" y="6858000"/>
                  </a:lnTo>
                  <a:lnTo>
                    <a:pt x="1054481" y="0"/>
                  </a:lnTo>
                  <a:close/>
                </a:path>
              </a:pathLst>
            </a:custGeom>
            <a:solidFill>
              <a:srgbClr val="EE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0" y="2337815"/>
              <a:ext cx="1054735" cy="2359025"/>
            </a:xfrm>
            <a:custGeom>
              <a:avLst/>
              <a:gdLst/>
              <a:ahLst/>
              <a:cxnLst/>
              <a:rect l="l" t="t" r="r" b="b"/>
              <a:pathLst>
                <a:path w="1054735" h="2359025">
                  <a:moveTo>
                    <a:pt x="1054481" y="0"/>
                  </a:moveTo>
                  <a:lnTo>
                    <a:pt x="946251" y="5461"/>
                  </a:lnTo>
                  <a:lnTo>
                    <a:pt x="898182" y="11302"/>
                  </a:lnTo>
                  <a:lnTo>
                    <a:pt x="850709" y="19050"/>
                  </a:lnTo>
                  <a:lnTo>
                    <a:pt x="803910" y="28701"/>
                  </a:lnTo>
                  <a:lnTo>
                    <a:pt x="757796" y="40132"/>
                  </a:lnTo>
                  <a:lnTo>
                    <a:pt x="712406" y="53340"/>
                  </a:lnTo>
                  <a:lnTo>
                    <a:pt x="667804" y="68325"/>
                  </a:lnTo>
                  <a:lnTo>
                    <a:pt x="624001" y="84963"/>
                  </a:lnTo>
                  <a:lnTo>
                    <a:pt x="581063" y="103250"/>
                  </a:lnTo>
                  <a:lnTo>
                    <a:pt x="539000" y="123190"/>
                  </a:lnTo>
                  <a:lnTo>
                    <a:pt x="497878" y="144779"/>
                  </a:lnTo>
                  <a:lnTo>
                    <a:pt x="457733" y="167767"/>
                  </a:lnTo>
                  <a:lnTo>
                    <a:pt x="418579" y="192404"/>
                  </a:lnTo>
                  <a:lnTo>
                    <a:pt x="380492" y="218440"/>
                  </a:lnTo>
                  <a:lnTo>
                    <a:pt x="343484" y="245872"/>
                  </a:lnTo>
                  <a:lnTo>
                    <a:pt x="307619" y="274700"/>
                  </a:lnTo>
                  <a:lnTo>
                    <a:pt x="272910" y="304800"/>
                  </a:lnTo>
                  <a:lnTo>
                    <a:pt x="239407" y="336296"/>
                  </a:lnTo>
                  <a:lnTo>
                    <a:pt x="207162" y="369062"/>
                  </a:lnTo>
                  <a:lnTo>
                    <a:pt x="176199" y="403098"/>
                  </a:lnTo>
                  <a:lnTo>
                    <a:pt x="146558" y="438276"/>
                  </a:lnTo>
                  <a:lnTo>
                    <a:pt x="118291" y="474599"/>
                  </a:lnTo>
                  <a:lnTo>
                    <a:pt x="91429" y="511937"/>
                  </a:lnTo>
                  <a:lnTo>
                    <a:pt x="66013" y="550418"/>
                  </a:lnTo>
                  <a:lnTo>
                    <a:pt x="42081" y="589915"/>
                  </a:lnTo>
                  <a:lnTo>
                    <a:pt x="19676" y="630427"/>
                  </a:lnTo>
                  <a:lnTo>
                    <a:pt x="0" y="669671"/>
                  </a:lnTo>
                  <a:lnTo>
                    <a:pt x="0" y="1688973"/>
                  </a:lnTo>
                  <a:lnTo>
                    <a:pt x="19676" y="1728216"/>
                  </a:lnTo>
                  <a:lnTo>
                    <a:pt x="42081" y="1768728"/>
                  </a:lnTo>
                  <a:lnTo>
                    <a:pt x="66013" y="1808226"/>
                  </a:lnTo>
                  <a:lnTo>
                    <a:pt x="91429" y="1846707"/>
                  </a:lnTo>
                  <a:lnTo>
                    <a:pt x="118291" y="1884045"/>
                  </a:lnTo>
                  <a:lnTo>
                    <a:pt x="146558" y="1920367"/>
                  </a:lnTo>
                  <a:lnTo>
                    <a:pt x="176199" y="1955546"/>
                  </a:lnTo>
                  <a:lnTo>
                    <a:pt x="207162" y="1989582"/>
                  </a:lnTo>
                  <a:lnTo>
                    <a:pt x="239407" y="2022348"/>
                  </a:lnTo>
                  <a:lnTo>
                    <a:pt x="272910" y="2053844"/>
                  </a:lnTo>
                  <a:lnTo>
                    <a:pt x="307619" y="2083943"/>
                  </a:lnTo>
                  <a:lnTo>
                    <a:pt x="343484" y="2112772"/>
                  </a:lnTo>
                  <a:lnTo>
                    <a:pt x="380492" y="2140204"/>
                  </a:lnTo>
                  <a:lnTo>
                    <a:pt x="418579" y="2166239"/>
                  </a:lnTo>
                  <a:lnTo>
                    <a:pt x="457733" y="2190877"/>
                  </a:lnTo>
                  <a:lnTo>
                    <a:pt x="497878" y="2213864"/>
                  </a:lnTo>
                  <a:lnTo>
                    <a:pt x="539000" y="2235454"/>
                  </a:lnTo>
                  <a:lnTo>
                    <a:pt x="581063" y="2255393"/>
                  </a:lnTo>
                  <a:lnTo>
                    <a:pt x="624001" y="2273681"/>
                  </a:lnTo>
                  <a:lnTo>
                    <a:pt x="667804" y="2290318"/>
                  </a:lnTo>
                  <a:lnTo>
                    <a:pt x="712406" y="2305304"/>
                  </a:lnTo>
                  <a:lnTo>
                    <a:pt x="757796" y="2318512"/>
                  </a:lnTo>
                  <a:lnTo>
                    <a:pt x="803910" y="2329942"/>
                  </a:lnTo>
                  <a:lnTo>
                    <a:pt x="850709" y="2339594"/>
                  </a:lnTo>
                  <a:lnTo>
                    <a:pt x="898182" y="2347341"/>
                  </a:lnTo>
                  <a:lnTo>
                    <a:pt x="946251" y="2353183"/>
                  </a:lnTo>
                  <a:lnTo>
                    <a:pt x="1054481" y="2358644"/>
                  </a:lnTo>
                  <a:lnTo>
                    <a:pt x="1054481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3246119"/>
              <a:ext cx="515112" cy="53340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0"/>
              <a:ext cx="868680" cy="6857999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0" y="0"/>
              <a:ext cx="527050" cy="6858000"/>
            </a:xfrm>
            <a:custGeom>
              <a:avLst/>
              <a:gdLst/>
              <a:ahLst/>
              <a:cxnLst/>
              <a:rect l="l" t="t" r="r" b="b"/>
              <a:pathLst>
                <a:path w="527050" h="6858000">
                  <a:moveTo>
                    <a:pt x="526923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526923" y="6858000"/>
                  </a:lnTo>
                  <a:lnTo>
                    <a:pt x="526923" y="0"/>
                  </a:lnTo>
                  <a:close/>
                </a:path>
              </a:pathLst>
            </a:custGeom>
            <a:solidFill>
              <a:srgbClr val="EE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0" y="2337815"/>
              <a:ext cx="533400" cy="2359025"/>
            </a:xfrm>
            <a:custGeom>
              <a:avLst/>
              <a:gdLst/>
              <a:ahLst/>
              <a:cxnLst/>
              <a:rect l="l" t="t" r="r" b="b"/>
              <a:pathLst>
                <a:path w="533400" h="2359025">
                  <a:moveTo>
                    <a:pt x="533400" y="0"/>
                  </a:moveTo>
                  <a:lnTo>
                    <a:pt x="425157" y="5461"/>
                  </a:lnTo>
                  <a:lnTo>
                    <a:pt x="377075" y="11302"/>
                  </a:lnTo>
                  <a:lnTo>
                    <a:pt x="329615" y="19050"/>
                  </a:lnTo>
                  <a:lnTo>
                    <a:pt x="282790" y="28701"/>
                  </a:lnTo>
                  <a:lnTo>
                    <a:pt x="236677" y="40132"/>
                  </a:lnTo>
                  <a:lnTo>
                    <a:pt x="191287" y="53340"/>
                  </a:lnTo>
                  <a:lnTo>
                    <a:pt x="146672" y="68325"/>
                  </a:lnTo>
                  <a:lnTo>
                    <a:pt x="102872" y="84963"/>
                  </a:lnTo>
                  <a:lnTo>
                    <a:pt x="59921" y="103250"/>
                  </a:lnTo>
                  <a:lnTo>
                    <a:pt x="17862" y="123190"/>
                  </a:lnTo>
                  <a:lnTo>
                    <a:pt x="0" y="2226056"/>
                  </a:lnTo>
                  <a:lnTo>
                    <a:pt x="17862" y="2235454"/>
                  </a:lnTo>
                  <a:lnTo>
                    <a:pt x="59921" y="2255393"/>
                  </a:lnTo>
                  <a:lnTo>
                    <a:pt x="102872" y="2273681"/>
                  </a:lnTo>
                  <a:lnTo>
                    <a:pt x="146672" y="2290318"/>
                  </a:lnTo>
                  <a:lnTo>
                    <a:pt x="191287" y="2305304"/>
                  </a:lnTo>
                  <a:lnTo>
                    <a:pt x="236677" y="2318512"/>
                  </a:lnTo>
                  <a:lnTo>
                    <a:pt x="282790" y="2329942"/>
                  </a:lnTo>
                  <a:lnTo>
                    <a:pt x="329615" y="2339594"/>
                  </a:lnTo>
                  <a:lnTo>
                    <a:pt x="377075" y="2347341"/>
                  </a:lnTo>
                  <a:lnTo>
                    <a:pt x="425157" y="2353183"/>
                  </a:lnTo>
                  <a:lnTo>
                    <a:pt x="533400" y="2358644"/>
                  </a:lnTo>
                  <a:lnTo>
                    <a:pt x="533400" y="0"/>
                  </a:lnTo>
                  <a:close/>
                </a:path>
              </a:pathLst>
            </a:custGeom>
            <a:solidFill>
              <a:srgbClr val="009F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-52299" y="2910699"/>
            <a:ext cx="3147060" cy="124841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70815">
              <a:lnSpc>
                <a:spcPts val="3629"/>
              </a:lnSpc>
            </a:pPr>
            <a:r>
              <a:rPr sz="3200" b="1" spc="-20" dirty="0">
                <a:solidFill>
                  <a:srgbClr val="EEECEE"/>
                </a:solidFill>
                <a:latin typeface="Arial"/>
                <a:cs typeface="Arial"/>
              </a:rPr>
              <a:t>how?</a:t>
            </a:r>
            <a:endParaRPr sz="3200">
              <a:latin typeface="Arial"/>
              <a:cs typeface="Arial"/>
            </a:endParaRPr>
          </a:p>
          <a:p>
            <a:pPr marL="12700" marR="5080" indent="51435">
              <a:lnSpc>
                <a:spcPts val="4200"/>
              </a:lnSpc>
              <a:spcBef>
                <a:spcPts val="80"/>
              </a:spcBef>
            </a:pPr>
            <a:r>
              <a:rPr sz="3200" b="1" spc="-195" dirty="0">
                <a:solidFill>
                  <a:srgbClr val="EEECEE"/>
                </a:solidFill>
                <a:latin typeface="Arial"/>
                <a:cs typeface="Arial"/>
              </a:rPr>
              <a:t>when? </a:t>
            </a:r>
            <a:r>
              <a:rPr sz="3200" b="1" spc="-10" dirty="0">
                <a:solidFill>
                  <a:srgbClr val="EEECEE"/>
                </a:solidFill>
                <a:latin typeface="Arial"/>
                <a:cs typeface="Arial"/>
              </a:rPr>
              <a:t>where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sz="3200" b="1" spc="-50" dirty="0">
                <a:solidFill>
                  <a:srgbClr val="EEECEE"/>
                </a:solidFill>
                <a:latin typeface="Arial"/>
                <a:cs typeface="Arial"/>
              </a:rPr>
              <a:t>?</a:t>
            </a:r>
            <a:endParaRPr sz="3200">
              <a:latin typeface="Arial"/>
              <a:cs typeface="Arial"/>
            </a:endParaRPr>
          </a:p>
          <a:p>
            <a:pPr marL="97790" marR="130175" indent="27305">
              <a:lnSpc>
                <a:spcPts val="3700"/>
              </a:lnSpc>
              <a:spcBef>
                <a:spcPts val="1225"/>
              </a:spcBef>
            </a:pPr>
            <a:r>
              <a:rPr sz="3200" b="1" spc="-75" dirty="0">
                <a:solidFill>
                  <a:srgbClr val="EEECEE"/>
                </a:solidFill>
                <a:latin typeface="Arial"/>
                <a:cs typeface="Arial"/>
              </a:rPr>
              <a:t>whay </a:t>
            </a:r>
            <a:r>
              <a:rPr sz="3200" b="1" spc="-20" dirty="0">
                <a:solidFill>
                  <a:srgbClr val="EEECEE"/>
                </a:solidFill>
                <a:latin typeface="Arial"/>
                <a:cs typeface="Arial"/>
              </a:rPr>
              <a:t>what</a:t>
            </a:r>
            <a:endParaRPr sz="3200">
              <a:latin typeface="Arial"/>
              <a:cs typeface="Arial"/>
            </a:endParaRPr>
          </a:p>
        </p:txBody>
      </p:sp>
      <p:pic>
        <p:nvPicPr>
          <p:cNvPr id="27" name="object 2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775959" y="560831"/>
            <a:ext cx="2538984" cy="2542031"/>
          </a:xfrm>
          <a:prstGeom prst="rect">
            <a:avLst/>
          </a:prstGeom>
        </p:spPr>
      </p:pic>
      <p:sp>
        <p:nvSpPr>
          <p:cNvPr id="28" name="object 28" descr="$PPTXTitle"/>
          <p:cNvSpPr txBox="1">
            <a:spLocks noGrp="1"/>
          </p:cNvSpPr>
          <p:nvPr>
            <p:ph type="title"/>
          </p:nvPr>
        </p:nvSpPr>
        <p:spPr>
          <a:xfrm>
            <a:off x="4636770" y="3575379"/>
            <a:ext cx="3926204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0" spc="-290" dirty="0">
                <a:latin typeface="Cambria"/>
                <a:cs typeface="Cambria"/>
              </a:rPr>
              <a:t>RIWAYAT</a:t>
            </a:r>
            <a:r>
              <a:rPr sz="3200" b="0" spc="-100" dirty="0">
                <a:latin typeface="Cambria"/>
                <a:cs typeface="Cambria"/>
              </a:rPr>
              <a:t> </a:t>
            </a:r>
            <a:r>
              <a:rPr sz="3200" b="0" spc="-10" dirty="0">
                <a:latin typeface="Cambria"/>
                <a:cs typeface="Cambria"/>
              </a:rPr>
              <a:t>PENDIDIKAN</a:t>
            </a:r>
            <a:endParaRPr sz="3200">
              <a:latin typeface="Cambria"/>
              <a:cs typeface="Cambri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590926" y="4267961"/>
            <a:ext cx="6690359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7340" indent="-29464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307340" algn="l"/>
              </a:tabLst>
            </a:pPr>
            <a:r>
              <a:rPr sz="2400" dirty="0">
                <a:latin typeface="Cambria"/>
                <a:cs typeface="Cambria"/>
              </a:rPr>
              <a:t>D2</a:t>
            </a:r>
            <a:r>
              <a:rPr sz="2400" spc="-95" dirty="0">
                <a:latin typeface="Cambria"/>
                <a:cs typeface="Cambria"/>
              </a:rPr>
              <a:t> </a:t>
            </a:r>
            <a:r>
              <a:rPr sz="2400" spc="-20" dirty="0">
                <a:latin typeface="Cambria"/>
                <a:cs typeface="Cambria"/>
              </a:rPr>
              <a:t>Perpustakaan</a:t>
            </a:r>
            <a:r>
              <a:rPr sz="2400" spc="-110" dirty="0">
                <a:latin typeface="Cambria"/>
                <a:cs typeface="Cambria"/>
              </a:rPr>
              <a:t> </a:t>
            </a:r>
            <a:r>
              <a:rPr sz="2400" spc="-120" dirty="0">
                <a:latin typeface="Cambria"/>
                <a:cs typeface="Cambria"/>
              </a:rPr>
              <a:t>FAH</a:t>
            </a:r>
            <a:r>
              <a:rPr sz="2400" spc="-4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IAIN</a:t>
            </a:r>
            <a:r>
              <a:rPr sz="2400" spc="-4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‘IB’</a:t>
            </a:r>
            <a:r>
              <a:rPr sz="2400" spc="-9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Padang,</a:t>
            </a:r>
            <a:r>
              <a:rPr sz="2400" spc="55" dirty="0">
                <a:latin typeface="Cambria"/>
                <a:cs typeface="Cambria"/>
              </a:rPr>
              <a:t> </a:t>
            </a:r>
            <a:r>
              <a:rPr sz="2400" spc="-20" dirty="0">
                <a:latin typeface="Cambria"/>
                <a:cs typeface="Cambria"/>
              </a:rPr>
              <a:t>2000</a:t>
            </a:r>
            <a:endParaRPr sz="2400">
              <a:latin typeface="Cambria"/>
              <a:cs typeface="Cambria"/>
            </a:endParaRPr>
          </a:p>
          <a:p>
            <a:pPr marL="306705" indent="-294005">
              <a:lnSpc>
                <a:spcPct val="100000"/>
              </a:lnSpc>
              <a:buAutoNum type="arabicPeriod"/>
              <a:tabLst>
                <a:tab pos="306705" algn="l"/>
              </a:tabLst>
            </a:pPr>
            <a:r>
              <a:rPr sz="2400" dirty="0">
                <a:latin typeface="Cambria"/>
                <a:cs typeface="Cambria"/>
              </a:rPr>
              <a:t>S1</a:t>
            </a:r>
            <a:r>
              <a:rPr sz="2400" spc="-10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Ilmu</a:t>
            </a:r>
            <a:r>
              <a:rPr sz="2400" spc="-40" dirty="0">
                <a:latin typeface="Cambria"/>
                <a:cs typeface="Cambria"/>
              </a:rPr>
              <a:t> </a:t>
            </a:r>
            <a:r>
              <a:rPr sz="2400" spc="-25" dirty="0">
                <a:latin typeface="Cambria"/>
                <a:cs typeface="Cambria"/>
              </a:rPr>
              <a:t>Perpustakaan</a:t>
            </a:r>
            <a:r>
              <a:rPr sz="2400" spc="-90" dirty="0">
                <a:latin typeface="Cambria"/>
                <a:cs typeface="Cambria"/>
              </a:rPr>
              <a:t> </a:t>
            </a:r>
            <a:r>
              <a:rPr sz="2400" spc="-125" dirty="0">
                <a:latin typeface="Cambria"/>
                <a:cs typeface="Cambria"/>
              </a:rPr>
              <a:t>FAH</a:t>
            </a:r>
            <a:r>
              <a:rPr sz="2400" spc="-4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IAIN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‘IB’</a:t>
            </a:r>
            <a:r>
              <a:rPr sz="2400" spc="-8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Padang,</a:t>
            </a:r>
            <a:r>
              <a:rPr sz="2400" spc="40" dirty="0">
                <a:latin typeface="Cambria"/>
                <a:cs typeface="Cambria"/>
              </a:rPr>
              <a:t> </a:t>
            </a:r>
            <a:r>
              <a:rPr sz="2400" spc="-20" dirty="0">
                <a:latin typeface="Cambria"/>
                <a:cs typeface="Cambria"/>
              </a:rPr>
              <a:t>2004</a:t>
            </a:r>
            <a:endParaRPr sz="2400">
              <a:latin typeface="Cambria"/>
              <a:cs typeface="Cambria"/>
            </a:endParaRPr>
          </a:p>
          <a:p>
            <a:pPr marL="307340" indent="-294640">
              <a:lnSpc>
                <a:spcPct val="100000"/>
              </a:lnSpc>
              <a:buAutoNum type="arabicPeriod"/>
              <a:tabLst>
                <a:tab pos="307340" algn="l"/>
              </a:tabLst>
            </a:pPr>
            <a:r>
              <a:rPr sz="2400" dirty="0">
                <a:latin typeface="Cambria"/>
                <a:cs typeface="Cambria"/>
              </a:rPr>
              <a:t>S2</a:t>
            </a:r>
            <a:r>
              <a:rPr sz="2400" spc="-70" dirty="0">
                <a:latin typeface="Cambria"/>
                <a:cs typeface="Cambria"/>
              </a:rPr>
              <a:t> </a:t>
            </a:r>
            <a:r>
              <a:rPr sz="2400" spc="-20" dirty="0">
                <a:latin typeface="Cambria"/>
                <a:cs typeface="Cambria"/>
              </a:rPr>
              <a:t>Pendidikan</a:t>
            </a:r>
            <a:r>
              <a:rPr sz="2400" spc="-8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Islam</a:t>
            </a:r>
            <a:r>
              <a:rPr sz="2400" spc="-6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USMB</a:t>
            </a:r>
            <a:r>
              <a:rPr sz="2400" spc="-10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Padang,</a:t>
            </a:r>
            <a:r>
              <a:rPr sz="2400" spc="-90" dirty="0">
                <a:latin typeface="Cambria"/>
                <a:cs typeface="Cambria"/>
              </a:rPr>
              <a:t> </a:t>
            </a:r>
            <a:r>
              <a:rPr sz="2400" spc="-20" dirty="0">
                <a:latin typeface="Cambria"/>
                <a:cs typeface="Cambria"/>
              </a:rPr>
              <a:t>2014</a:t>
            </a:r>
            <a:endParaRPr sz="2400">
              <a:latin typeface="Cambria"/>
              <a:cs typeface="Cambria"/>
            </a:endParaRPr>
          </a:p>
        </p:txBody>
      </p:sp>
      <p:pic>
        <p:nvPicPr>
          <p:cNvPr id="30" name="object 3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0" y="0"/>
            <a:ext cx="316992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24616" y="2337815"/>
            <a:ext cx="1167130" cy="2359025"/>
          </a:xfrm>
          <a:custGeom>
            <a:avLst/>
            <a:gdLst/>
            <a:ahLst/>
            <a:cxnLst/>
            <a:rect l="l" t="t" r="r" b="b"/>
            <a:pathLst>
              <a:path w="1167129" h="2359025">
                <a:moveTo>
                  <a:pt x="1167002" y="0"/>
                </a:moveTo>
                <a:lnTo>
                  <a:pt x="1059052" y="5461"/>
                </a:lnTo>
                <a:lnTo>
                  <a:pt x="1011174" y="11302"/>
                </a:lnTo>
                <a:lnTo>
                  <a:pt x="963802" y="19050"/>
                </a:lnTo>
                <a:lnTo>
                  <a:pt x="917193" y="28701"/>
                </a:lnTo>
                <a:lnTo>
                  <a:pt x="871092" y="40132"/>
                </a:lnTo>
                <a:lnTo>
                  <a:pt x="825880" y="53340"/>
                </a:lnTo>
                <a:lnTo>
                  <a:pt x="781430" y="68325"/>
                </a:lnTo>
                <a:lnTo>
                  <a:pt x="737742" y="84963"/>
                </a:lnTo>
                <a:lnTo>
                  <a:pt x="694943" y="103250"/>
                </a:lnTo>
                <a:lnTo>
                  <a:pt x="652906" y="123190"/>
                </a:lnTo>
                <a:lnTo>
                  <a:pt x="612012" y="144779"/>
                </a:lnTo>
                <a:lnTo>
                  <a:pt x="571880" y="167767"/>
                </a:lnTo>
                <a:lnTo>
                  <a:pt x="532891" y="192404"/>
                </a:lnTo>
                <a:lnTo>
                  <a:pt x="494918" y="218440"/>
                </a:lnTo>
                <a:lnTo>
                  <a:pt x="457961" y="245872"/>
                </a:lnTo>
                <a:lnTo>
                  <a:pt x="422275" y="274700"/>
                </a:lnTo>
                <a:lnTo>
                  <a:pt x="387603" y="304800"/>
                </a:lnTo>
                <a:lnTo>
                  <a:pt x="354202" y="336296"/>
                </a:lnTo>
                <a:lnTo>
                  <a:pt x="322072" y="369062"/>
                </a:lnTo>
                <a:lnTo>
                  <a:pt x="291210" y="403098"/>
                </a:lnTo>
                <a:lnTo>
                  <a:pt x="261619" y="438276"/>
                </a:lnTo>
                <a:lnTo>
                  <a:pt x="233425" y="474599"/>
                </a:lnTo>
                <a:lnTo>
                  <a:pt x="206628" y="511937"/>
                </a:lnTo>
                <a:lnTo>
                  <a:pt x="181355" y="550418"/>
                </a:lnTo>
                <a:lnTo>
                  <a:pt x="157479" y="589915"/>
                </a:lnTo>
                <a:lnTo>
                  <a:pt x="135127" y="630427"/>
                </a:lnTo>
                <a:lnTo>
                  <a:pt x="114300" y="671957"/>
                </a:lnTo>
                <a:lnTo>
                  <a:pt x="95123" y="714248"/>
                </a:lnTo>
                <a:lnTo>
                  <a:pt x="77597" y="757554"/>
                </a:lnTo>
                <a:lnTo>
                  <a:pt x="61722" y="801624"/>
                </a:lnTo>
                <a:lnTo>
                  <a:pt x="47625" y="846454"/>
                </a:lnTo>
                <a:lnTo>
                  <a:pt x="35178" y="892048"/>
                </a:lnTo>
                <a:lnTo>
                  <a:pt x="24637" y="938402"/>
                </a:lnTo>
                <a:lnTo>
                  <a:pt x="15875" y="985393"/>
                </a:lnTo>
                <a:lnTo>
                  <a:pt x="9016" y="1033018"/>
                </a:lnTo>
                <a:lnTo>
                  <a:pt x="4063" y="1081277"/>
                </a:lnTo>
                <a:lnTo>
                  <a:pt x="1015" y="1130046"/>
                </a:lnTo>
                <a:lnTo>
                  <a:pt x="0" y="1179322"/>
                </a:lnTo>
                <a:lnTo>
                  <a:pt x="1015" y="1228598"/>
                </a:lnTo>
                <a:lnTo>
                  <a:pt x="4063" y="1277366"/>
                </a:lnTo>
                <a:lnTo>
                  <a:pt x="9016" y="1325626"/>
                </a:lnTo>
                <a:lnTo>
                  <a:pt x="15875" y="1373251"/>
                </a:lnTo>
                <a:lnTo>
                  <a:pt x="24637" y="1420241"/>
                </a:lnTo>
                <a:lnTo>
                  <a:pt x="35178" y="1466596"/>
                </a:lnTo>
                <a:lnTo>
                  <a:pt x="47625" y="1512189"/>
                </a:lnTo>
                <a:lnTo>
                  <a:pt x="61722" y="1557020"/>
                </a:lnTo>
                <a:lnTo>
                  <a:pt x="77597" y="1601089"/>
                </a:lnTo>
                <a:lnTo>
                  <a:pt x="95123" y="1644396"/>
                </a:lnTo>
                <a:lnTo>
                  <a:pt x="114300" y="1686687"/>
                </a:lnTo>
                <a:lnTo>
                  <a:pt x="135127" y="1728216"/>
                </a:lnTo>
                <a:lnTo>
                  <a:pt x="157479" y="1768728"/>
                </a:lnTo>
                <a:lnTo>
                  <a:pt x="181355" y="1808226"/>
                </a:lnTo>
                <a:lnTo>
                  <a:pt x="206628" y="1846707"/>
                </a:lnTo>
                <a:lnTo>
                  <a:pt x="233425" y="1884045"/>
                </a:lnTo>
                <a:lnTo>
                  <a:pt x="261619" y="1920367"/>
                </a:lnTo>
                <a:lnTo>
                  <a:pt x="291210" y="1955546"/>
                </a:lnTo>
                <a:lnTo>
                  <a:pt x="322072" y="1989582"/>
                </a:lnTo>
                <a:lnTo>
                  <a:pt x="354202" y="2022348"/>
                </a:lnTo>
                <a:lnTo>
                  <a:pt x="387603" y="2053844"/>
                </a:lnTo>
                <a:lnTo>
                  <a:pt x="422275" y="2083943"/>
                </a:lnTo>
                <a:lnTo>
                  <a:pt x="457961" y="2112772"/>
                </a:lnTo>
                <a:lnTo>
                  <a:pt x="494918" y="2140204"/>
                </a:lnTo>
                <a:lnTo>
                  <a:pt x="532891" y="2166239"/>
                </a:lnTo>
                <a:lnTo>
                  <a:pt x="571880" y="2190877"/>
                </a:lnTo>
                <a:lnTo>
                  <a:pt x="612012" y="2213864"/>
                </a:lnTo>
                <a:lnTo>
                  <a:pt x="652906" y="2235454"/>
                </a:lnTo>
                <a:lnTo>
                  <a:pt x="694943" y="2255393"/>
                </a:lnTo>
                <a:lnTo>
                  <a:pt x="737742" y="2273681"/>
                </a:lnTo>
                <a:lnTo>
                  <a:pt x="781430" y="2290318"/>
                </a:lnTo>
                <a:lnTo>
                  <a:pt x="825880" y="2305304"/>
                </a:lnTo>
                <a:lnTo>
                  <a:pt x="871092" y="2318512"/>
                </a:lnTo>
                <a:lnTo>
                  <a:pt x="917193" y="2329942"/>
                </a:lnTo>
                <a:lnTo>
                  <a:pt x="963802" y="2339594"/>
                </a:lnTo>
                <a:lnTo>
                  <a:pt x="1011174" y="2347341"/>
                </a:lnTo>
                <a:lnTo>
                  <a:pt x="1059052" y="2353183"/>
                </a:lnTo>
                <a:lnTo>
                  <a:pt x="1167002" y="2358644"/>
                </a:lnTo>
                <a:lnTo>
                  <a:pt x="1167002" y="0"/>
                </a:lnTo>
                <a:close/>
              </a:path>
            </a:pathLst>
          </a:custGeom>
          <a:solidFill>
            <a:srgbClr val="FF576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33528" y="0"/>
            <a:ext cx="11984990" cy="6858000"/>
            <a:chOff x="33528" y="0"/>
            <a:chExt cx="11984990" cy="6858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31296" y="3246119"/>
              <a:ext cx="530351" cy="5334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528" y="0"/>
              <a:ext cx="11984736" cy="685799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13359" y="45719"/>
              <a:ext cx="11448415" cy="6812280"/>
            </a:xfrm>
            <a:custGeom>
              <a:avLst/>
              <a:gdLst/>
              <a:ahLst/>
              <a:cxnLst/>
              <a:rect l="l" t="t" r="r" b="b"/>
              <a:pathLst>
                <a:path w="11448415" h="6812280">
                  <a:moveTo>
                    <a:pt x="11448161" y="0"/>
                  </a:moveTo>
                  <a:lnTo>
                    <a:pt x="0" y="0"/>
                  </a:lnTo>
                  <a:lnTo>
                    <a:pt x="0" y="6812279"/>
                  </a:lnTo>
                  <a:lnTo>
                    <a:pt x="11448161" y="6812279"/>
                  </a:lnTo>
                  <a:lnTo>
                    <a:pt x="11448161" y="0"/>
                  </a:lnTo>
                  <a:close/>
                </a:path>
              </a:pathLst>
            </a:custGeom>
            <a:solidFill>
              <a:srgbClr val="EE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491216" y="2414015"/>
              <a:ext cx="1170305" cy="2362200"/>
            </a:xfrm>
            <a:custGeom>
              <a:avLst/>
              <a:gdLst/>
              <a:ahLst/>
              <a:cxnLst/>
              <a:rect l="l" t="t" r="r" b="b"/>
              <a:pathLst>
                <a:path w="1170304" h="2362200">
                  <a:moveTo>
                    <a:pt x="1169924" y="0"/>
                  </a:moveTo>
                  <a:lnTo>
                    <a:pt x="1061719" y="5461"/>
                  </a:lnTo>
                  <a:lnTo>
                    <a:pt x="1013713" y="11302"/>
                  </a:lnTo>
                  <a:lnTo>
                    <a:pt x="966215" y="19050"/>
                  </a:lnTo>
                  <a:lnTo>
                    <a:pt x="919479" y="28701"/>
                  </a:lnTo>
                  <a:lnTo>
                    <a:pt x="873378" y="40259"/>
                  </a:lnTo>
                  <a:lnTo>
                    <a:pt x="828039" y="53467"/>
                  </a:lnTo>
                  <a:lnTo>
                    <a:pt x="783335" y="68452"/>
                  </a:lnTo>
                  <a:lnTo>
                    <a:pt x="739648" y="85090"/>
                  </a:lnTo>
                  <a:lnTo>
                    <a:pt x="696722" y="103504"/>
                  </a:lnTo>
                  <a:lnTo>
                    <a:pt x="654684" y="123444"/>
                  </a:lnTo>
                  <a:lnTo>
                    <a:pt x="613536" y="145034"/>
                  </a:lnTo>
                  <a:lnTo>
                    <a:pt x="573404" y="168021"/>
                  </a:lnTo>
                  <a:lnTo>
                    <a:pt x="534288" y="192659"/>
                  </a:lnTo>
                  <a:lnTo>
                    <a:pt x="496188" y="218694"/>
                  </a:lnTo>
                  <a:lnTo>
                    <a:pt x="459231" y="246252"/>
                  </a:lnTo>
                  <a:lnTo>
                    <a:pt x="423290" y="275082"/>
                  </a:lnTo>
                  <a:lnTo>
                    <a:pt x="388619" y="305308"/>
                  </a:lnTo>
                  <a:lnTo>
                    <a:pt x="355091" y="336931"/>
                  </a:lnTo>
                  <a:lnTo>
                    <a:pt x="322833" y="369697"/>
                  </a:lnTo>
                  <a:lnTo>
                    <a:pt x="291973" y="403733"/>
                  </a:lnTo>
                  <a:lnTo>
                    <a:pt x="262254" y="438912"/>
                  </a:lnTo>
                  <a:lnTo>
                    <a:pt x="234060" y="475234"/>
                  </a:lnTo>
                  <a:lnTo>
                    <a:pt x="207136" y="512699"/>
                  </a:lnTo>
                  <a:lnTo>
                    <a:pt x="181736" y="551307"/>
                  </a:lnTo>
                  <a:lnTo>
                    <a:pt x="157860" y="590931"/>
                  </a:lnTo>
                  <a:lnTo>
                    <a:pt x="135508" y="631444"/>
                  </a:lnTo>
                  <a:lnTo>
                    <a:pt x="114553" y="672973"/>
                  </a:lnTo>
                  <a:lnTo>
                    <a:pt x="95376" y="715391"/>
                  </a:lnTo>
                  <a:lnTo>
                    <a:pt x="77850" y="758698"/>
                  </a:lnTo>
                  <a:lnTo>
                    <a:pt x="61849" y="802767"/>
                  </a:lnTo>
                  <a:lnTo>
                    <a:pt x="47751" y="847725"/>
                  </a:lnTo>
                  <a:lnTo>
                    <a:pt x="35305" y="893445"/>
                  </a:lnTo>
                  <a:lnTo>
                    <a:pt x="24637" y="939800"/>
                  </a:lnTo>
                  <a:lnTo>
                    <a:pt x="15875" y="986917"/>
                  </a:lnTo>
                  <a:lnTo>
                    <a:pt x="9016" y="1034542"/>
                  </a:lnTo>
                  <a:lnTo>
                    <a:pt x="4063" y="1082928"/>
                  </a:lnTo>
                  <a:lnTo>
                    <a:pt x="1015" y="1131697"/>
                  </a:lnTo>
                  <a:lnTo>
                    <a:pt x="0" y="1181100"/>
                  </a:lnTo>
                  <a:lnTo>
                    <a:pt x="1015" y="1230502"/>
                  </a:lnTo>
                  <a:lnTo>
                    <a:pt x="4063" y="1279271"/>
                  </a:lnTo>
                  <a:lnTo>
                    <a:pt x="9016" y="1327658"/>
                  </a:lnTo>
                  <a:lnTo>
                    <a:pt x="15875" y="1375283"/>
                  </a:lnTo>
                  <a:lnTo>
                    <a:pt x="24637" y="1422400"/>
                  </a:lnTo>
                  <a:lnTo>
                    <a:pt x="35305" y="1468754"/>
                  </a:lnTo>
                  <a:lnTo>
                    <a:pt x="47751" y="1514475"/>
                  </a:lnTo>
                  <a:lnTo>
                    <a:pt x="61849" y="1559433"/>
                  </a:lnTo>
                  <a:lnTo>
                    <a:pt x="77850" y="1603502"/>
                  </a:lnTo>
                  <a:lnTo>
                    <a:pt x="95376" y="1646809"/>
                  </a:lnTo>
                  <a:lnTo>
                    <a:pt x="114553" y="1689227"/>
                  </a:lnTo>
                  <a:lnTo>
                    <a:pt x="135508" y="1730756"/>
                  </a:lnTo>
                  <a:lnTo>
                    <a:pt x="157860" y="1771269"/>
                  </a:lnTo>
                  <a:lnTo>
                    <a:pt x="181736" y="1810893"/>
                  </a:lnTo>
                  <a:lnTo>
                    <a:pt x="207136" y="1849374"/>
                  </a:lnTo>
                  <a:lnTo>
                    <a:pt x="234060" y="1886966"/>
                  </a:lnTo>
                  <a:lnTo>
                    <a:pt x="262254" y="1923288"/>
                  </a:lnTo>
                  <a:lnTo>
                    <a:pt x="291973" y="1958467"/>
                  </a:lnTo>
                  <a:lnTo>
                    <a:pt x="322833" y="1992503"/>
                  </a:lnTo>
                  <a:lnTo>
                    <a:pt x="355091" y="2025269"/>
                  </a:lnTo>
                  <a:lnTo>
                    <a:pt x="388619" y="2056892"/>
                  </a:lnTo>
                  <a:lnTo>
                    <a:pt x="423290" y="2087118"/>
                  </a:lnTo>
                  <a:lnTo>
                    <a:pt x="459231" y="2115947"/>
                  </a:lnTo>
                  <a:lnTo>
                    <a:pt x="496188" y="2143506"/>
                  </a:lnTo>
                  <a:lnTo>
                    <a:pt x="534288" y="2169541"/>
                  </a:lnTo>
                  <a:lnTo>
                    <a:pt x="573404" y="2194179"/>
                  </a:lnTo>
                  <a:lnTo>
                    <a:pt x="613536" y="2217166"/>
                  </a:lnTo>
                  <a:lnTo>
                    <a:pt x="654684" y="2238756"/>
                  </a:lnTo>
                  <a:lnTo>
                    <a:pt x="696722" y="2258695"/>
                  </a:lnTo>
                  <a:lnTo>
                    <a:pt x="739648" y="2277110"/>
                  </a:lnTo>
                  <a:lnTo>
                    <a:pt x="783335" y="2293747"/>
                  </a:lnTo>
                  <a:lnTo>
                    <a:pt x="828039" y="2308733"/>
                  </a:lnTo>
                  <a:lnTo>
                    <a:pt x="873378" y="2321941"/>
                  </a:lnTo>
                  <a:lnTo>
                    <a:pt x="919479" y="2333498"/>
                  </a:lnTo>
                  <a:lnTo>
                    <a:pt x="966215" y="2343150"/>
                  </a:lnTo>
                  <a:lnTo>
                    <a:pt x="1013713" y="2350897"/>
                  </a:lnTo>
                  <a:lnTo>
                    <a:pt x="1061719" y="2356739"/>
                  </a:lnTo>
                  <a:lnTo>
                    <a:pt x="1169924" y="2362200"/>
                  </a:lnTo>
                  <a:lnTo>
                    <a:pt x="1169924" y="0"/>
                  </a:lnTo>
                  <a:close/>
                </a:path>
              </a:pathLst>
            </a:custGeom>
            <a:solidFill>
              <a:srgbClr val="52C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1045445" y="2936642"/>
            <a:ext cx="1021080" cy="115379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3825"/>
              </a:lnSpc>
            </a:pPr>
            <a:r>
              <a:rPr sz="3600" b="1" spc="-20" dirty="0">
                <a:solidFill>
                  <a:srgbClr val="EEECEE"/>
                </a:solidFill>
                <a:latin typeface="Arial"/>
                <a:cs typeface="Arial"/>
              </a:rPr>
              <a:t>What</a:t>
            </a:r>
            <a:endParaRPr sz="3600">
              <a:latin typeface="Arial"/>
              <a:cs typeface="Arial"/>
            </a:endParaRPr>
          </a:p>
          <a:p>
            <a:pPr marL="12700">
              <a:lnSpc>
                <a:spcPts val="4070"/>
              </a:lnSpc>
            </a:pPr>
            <a:r>
              <a:rPr sz="3600" b="1" spc="-50" dirty="0">
                <a:solidFill>
                  <a:srgbClr val="EEECEE"/>
                </a:solidFill>
                <a:latin typeface="Arial"/>
                <a:cs typeface="Arial"/>
              </a:rPr>
              <a:t>?</a:t>
            </a:r>
            <a:endParaRPr sz="36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0" y="0"/>
            <a:ext cx="11131550" cy="6858000"/>
            <a:chOff x="0" y="0"/>
            <a:chExt cx="11131550" cy="6858000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00943" y="3291839"/>
              <a:ext cx="530351" cy="53035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2542032" cy="685799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0" y="0"/>
              <a:ext cx="2200910" cy="6858000"/>
            </a:xfrm>
            <a:custGeom>
              <a:avLst/>
              <a:gdLst/>
              <a:ahLst/>
              <a:cxnLst/>
              <a:rect l="l" t="t" r="r" b="b"/>
              <a:pathLst>
                <a:path w="2200910" h="6858000">
                  <a:moveTo>
                    <a:pt x="220040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200402" y="6858000"/>
                  </a:lnTo>
                  <a:lnTo>
                    <a:pt x="2200402" y="0"/>
                  </a:lnTo>
                  <a:close/>
                </a:path>
              </a:pathLst>
            </a:custGeom>
            <a:solidFill>
              <a:srgbClr val="EE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33272" y="2337815"/>
              <a:ext cx="1167130" cy="2359025"/>
            </a:xfrm>
            <a:custGeom>
              <a:avLst/>
              <a:gdLst/>
              <a:ahLst/>
              <a:cxnLst/>
              <a:rect l="l" t="t" r="r" b="b"/>
              <a:pathLst>
                <a:path w="1167130" h="2359025">
                  <a:moveTo>
                    <a:pt x="1167003" y="0"/>
                  </a:moveTo>
                  <a:lnTo>
                    <a:pt x="1059053" y="5461"/>
                  </a:lnTo>
                  <a:lnTo>
                    <a:pt x="1011173" y="11302"/>
                  </a:lnTo>
                  <a:lnTo>
                    <a:pt x="963803" y="19050"/>
                  </a:lnTo>
                  <a:lnTo>
                    <a:pt x="917194" y="28701"/>
                  </a:lnTo>
                  <a:lnTo>
                    <a:pt x="871092" y="40132"/>
                  </a:lnTo>
                  <a:lnTo>
                    <a:pt x="825880" y="53340"/>
                  </a:lnTo>
                  <a:lnTo>
                    <a:pt x="781430" y="68325"/>
                  </a:lnTo>
                  <a:lnTo>
                    <a:pt x="737742" y="84963"/>
                  </a:lnTo>
                  <a:lnTo>
                    <a:pt x="694944" y="103250"/>
                  </a:lnTo>
                  <a:lnTo>
                    <a:pt x="652907" y="123190"/>
                  </a:lnTo>
                  <a:lnTo>
                    <a:pt x="612013" y="144779"/>
                  </a:lnTo>
                  <a:lnTo>
                    <a:pt x="571881" y="167767"/>
                  </a:lnTo>
                  <a:lnTo>
                    <a:pt x="532891" y="192404"/>
                  </a:lnTo>
                  <a:lnTo>
                    <a:pt x="494919" y="218440"/>
                  </a:lnTo>
                  <a:lnTo>
                    <a:pt x="457962" y="245872"/>
                  </a:lnTo>
                  <a:lnTo>
                    <a:pt x="422275" y="274700"/>
                  </a:lnTo>
                  <a:lnTo>
                    <a:pt x="387603" y="304800"/>
                  </a:lnTo>
                  <a:lnTo>
                    <a:pt x="354203" y="336296"/>
                  </a:lnTo>
                  <a:lnTo>
                    <a:pt x="322072" y="369062"/>
                  </a:lnTo>
                  <a:lnTo>
                    <a:pt x="291211" y="403098"/>
                  </a:lnTo>
                  <a:lnTo>
                    <a:pt x="261619" y="438276"/>
                  </a:lnTo>
                  <a:lnTo>
                    <a:pt x="233425" y="474599"/>
                  </a:lnTo>
                  <a:lnTo>
                    <a:pt x="206641" y="511937"/>
                  </a:lnTo>
                  <a:lnTo>
                    <a:pt x="181305" y="550418"/>
                  </a:lnTo>
                  <a:lnTo>
                    <a:pt x="157441" y="589915"/>
                  </a:lnTo>
                  <a:lnTo>
                    <a:pt x="135089" y="630427"/>
                  </a:lnTo>
                  <a:lnTo>
                    <a:pt x="114312" y="671957"/>
                  </a:lnTo>
                  <a:lnTo>
                    <a:pt x="95135" y="714248"/>
                  </a:lnTo>
                  <a:lnTo>
                    <a:pt x="77597" y="757554"/>
                  </a:lnTo>
                  <a:lnTo>
                    <a:pt x="61721" y="801624"/>
                  </a:lnTo>
                  <a:lnTo>
                    <a:pt x="47586" y="846454"/>
                  </a:lnTo>
                  <a:lnTo>
                    <a:pt x="35191" y="892048"/>
                  </a:lnTo>
                  <a:lnTo>
                    <a:pt x="24599" y="938402"/>
                  </a:lnTo>
                  <a:lnTo>
                    <a:pt x="15849" y="985393"/>
                  </a:lnTo>
                  <a:lnTo>
                    <a:pt x="8978" y="1033018"/>
                  </a:lnTo>
                  <a:lnTo>
                    <a:pt x="4013" y="1081277"/>
                  </a:lnTo>
                  <a:lnTo>
                    <a:pt x="1003" y="1130046"/>
                  </a:lnTo>
                  <a:lnTo>
                    <a:pt x="0" y="1179322"/>
                  </a:lnTo>
                  <a:lnTo>
                    <a:pt x="1003" y="1228598"/>
                  </a:lnTo>
                  <a:lnTo>
                    <a:pt x="4013" y="1277366"/>
                  </a:lnTo>
                  <a:lnTo>
                    <a:pt x="8978" y="1325626"/>
                  </a:lnTo>
                  <a:lnTo>
                    <a:pt x="15849" y="1373251"/>
                  </a:lnTo>
                  <a:lnTo>
                    <a:pt x="24599" y="1420241"/>
                  </a:lnTo>
                  <a:lnTo>
                    <a:pt x="35191" y="1466596"/>
                  </a:lnTo>
                  <a:lnTo>
                    <a:pt x="47586" y="1512189"/>
                  </a:lnTo>
                  <a:lnTo>
                    <a:pt x="61721" y="1557020"/>
                  </a:lnTo>
                  <a:lnTo>
                    <a:pt x="77597" y="1601089"/>
                  </a:lnTo>
                  <a:lnTo>
                    <a:pt x="95135" y="1644396"/>
                  </a:lnTo>
                  <a:lnTo>
                    <a:pt x="114312" y="1686687"/>
                  </a:lnTo>
                  <a:lnTo>
                    <a:pt x="135089" y="1728216"/>
                  </a:lnTo>
                  <a:lnTo>
                    <a:pt x="157441" y="1768728"/>
                  </a:lnTo>
                  <a:lnTo>
                    <a:pt x="181305" y="1808226"/>
                  </a:lnTo>
                  <a:lnTo>
                    <a:pt x="206641" y="1846707"/>
                  </a:lnTo>
                  <a:lnTo>
                    <a:pt x="233425" y="1884045"/>
                  </a:lnTo>
                  <a:lnTo>
                    <a:pt x="261619" y="1920367"/>
                  </a:lnTo>
                  <a:lnTo>
                    <a:pt x="291211" y="1955546"/>
                  </a:lnTo>
                  <a:lnTo>
                    <a:pt x="322072" y="1989582"/>
                  </a:lnTo>
                  <a:lnTo>
                    <a:pt x="354203" y="2022348"/>
                  </a:lnTo>
                  <a:lnTo>
                    <a:pt x="387603" y="2053844"/>
                  </a:lnTo>
                  <a:lnTo>
                    <a:pt x="422275" y="2083943"/>
                  </a:lnTo>
                  <a:lnTo>
                    <a:pt x="457962" y="2112772"/>
                  </a:lnTo>
                  <a:lnTo>
                    <a:pt x="494919" y="2140204"/>
                  </a:lnTo>
                  <a:lnTo>
                    <a:pt x="532891" y="2166239"/>
                  </a:lnTo>
                  <a:lnTo>
                    <a:pt x="571881" y="2190877"/>
                  </a:lnTo>
                  <a:lnTo>
                    <a:pt x="612013" y="2213864"/>
                  </a:lnTo>
                  <a:lnTo>
                    <a:pt x="652907" y="2235454"/>
                  </a:lnTo>
                  <a:lnTo>
                    <a:pt x="694944" y="2255393"/>
                  </a:lnTo>
                  <a:lnTo>
                    <a:pt x="737742" y="2273681"/>
                  </a:lnTo>
                  <a:lnTo>
                    <a:pt x="781430" y="2290318"/>
                  </a:lnTo>
                  <a:lnTo>
                    <a:pt x="825880" y="2305304"/>
                  </a:lnTo>
                  <a:lnTo>
                    <a:pt x="871092" y="2318512"/>
                  </a:lnTo>
                  <a:lnTo>
                    <a:pt x="917194" y="2329942"/>
                  </a:lnTo>
                  <a:lnTo>
                    <a:pt x="963803" y="2339594"/>
                  </a:lnTo>
                  <a:lnTo>
                    <a:pt x="1011173" y="2347341"/>
                  </a:lnTo>
                  <a:lnTo>
                    <a:pt x="1059053" y="2353183"/>
                  </a:lnTo>
                  <a:lnTo>
                    <a:pt x="1167003" y="2358644"/>
                  </a:lnTo>
                  <a:lnTo>
                    <a:pt x="1167003" y="0"/>
                  </a:lnTo>
                  <a:close/>
                </a:path>
              </a:pathLst>
            </a:custGeom>
            <a:solidFill>
              <a:srgbClr val="FFC5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33855" y="3246119"/>
              <a:ext cx="530351" cy="5334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1981200" cy="6857999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0" y="0"/>
              <a:ext cx="1642745" cy="6858000"/>
            </a:xfrm>
            <a:custGeom>
              <a:avLst/>
              <a:gdLst/>
              <a:ahLst/>
              <a:cxnLst/>
              <a:rect l="l" t="t" r="r" b="b"/>
              <a:pathLst>
                <a:path w="1642745" h="6858000">
                  <a:moveTo>
                    <a:pt x="1642364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642364" y="6858000"/>
                  </a:lnTo>
                  <a:lnTo>
                    <a:pt x="1642364" y="0"/>
                  </a:lnTo>
                  <a:close/>
                </a:path>
              </a:pathLst>
            </a:custGeom>
            <a:solidFill>
              <a:srgbClr val="EE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75487" y="2337815"/>
              <a:ext cx="1167130" cy="2359025"/>
            </a:xfrm>
            <a:custGeom>
              <a:avLst/>
              <a:gdLst/>
              <a:ahLst/>
              <a:cxnLst/>
              <a:rect l="l" t="t" r="r" b="b"/>
              <a:pathLst>
                <a:path w="1167130" h="2359025">
                  <a:moveTo>
                    <a:pt x="1167003" y="0"/>
                  </a:moveTo>
                  <a:lnTo>
                    <a:pt x="1059053" y="5461"/>
                  </a:lnTo>
                  <a:lnTo>
                    <a:pt x="1011174" y="11302"/>
                  </a:lnTo>
                  <a:lnTo>
                    <a:pt x="963803" y="19050"/>
                  </a:lnTo>
                  <a:lnTo>
                    <a:pt x="917194" y="28701"/>
                  </a:lnTo>
                  <a:lnTo>
                    <a:pt x="871220" y="40132"/>
                  </a:lnTo>
                  <a:lnTo>
                    <a:pt x="825881" y="53340"/>
                  </a:lnTo>
                  <a:lnTo>
                    <a:pt x="781418" y="68325"/>
                  </a:lnTo>
                  <a:lnTo>
                    <a:pt x="737743" y="84963"/>
                  </a:lnTo>
                  <a:lnTo>
                    <a:pt x="694918" y="103250"/>
                  </a:lnTo>
                  <a:lnTo>
                    <a:pt x="652983" y="123190"/>
                  </a:lnTo>
                  <a:lnTo>
                    <a:pt x="611974" y="144779"/>
                  </a:lnTo>
                  <a:lnTo>
                    <a:pt x="571931" y="167767"/>
                  </a:lnTo>
                  <a:lnTo>
                    <a:pt x="532904" y="192404"/>
                  </a:lnTo>
                  <a:lnTo>
                    <a:pt x="494919" y="218440"/>
                  </a:lnTo>
                  <a:lnTo>
                    <a:pt x="458012" y="245872"/>
                  </a:lnTo>
                  <a:lnTo>
                    <a:pt x="422236" y="274700"/>
                  </a:lnTo>
                  <a:lnTo>
                    <a:pt x="387629" y="304800"/>
                  </a:lnTo>
                  <a:lnTo>
                    <a:pt x="354228" y="336296"/>
                  </a:lnTo>
                  <a:lnTo>
                    <a:pt x="322072" y="369062"/>
                  </a:lnTo>
                  <a:lnTo>
                    <a:pt x="291185" y="403098"/>
                  </a:lnTo>
                  <a:lnTo>
                    <a:pt x="261632" y="438276"/>
                  </a:lnTo>
                  <a:lnTo>
                    <a:pt x="233451" y="474599"/>
                  </a:lnTo>
                  <a:lnTo>
                    <a:pt x="206654" y="511937"/>
                  </a:lnTo>
                  <a:lnTo>
                    <a:pt x="181317" y="550418"/>
                  </a:lnTo>
                  <a:lnTo>
                    <a:pt x="157454" y="589915"/>
                  </a:lnTo>
                  <a:lnTo>
                    <a:pt x="135102" y="630427"/>
                  </a:lnTo>
                  <a:lnTo>
                    <a:pt x="114325" y="671957"/>
                  </a:lnTo>
                  <a:lnTo>
                    <a:pt x="95135" y="714248"/>
                  </a:lnTo>
                  <a:lnTo>
                    <a:pt x="77597" y="757554"/>
                  </a:lnTo>
                  <a:lnTo>
                    <a:pt x="61734" y="801624"/>
                  </a:lnTo>
                  <a:lnTo>
                    <a:pt x="47586" y="846454"/>
                  </a:lnTo>
                  <a:lnTo>
                    <a:pt x="35204" y="892048"/>
                  </a:lnTo>
                  <a:lnTo>
                    <a:pt x="24612" y="938402"/>
                  </a:lnTo>
                  <a:lnTo>
                    <a:pt x="15849" y="985393"/>
                  </a:lnTo>
                  <a:lnTo>
                    <a:pt x="8978" y="1033018"/>
                  </a:lnTo>
                  <a:lnTo>
                    <a:pt x="4013" y="1081277"/>
                  </a:lnTo>
                  <a:lnTo>
                    <a:pt x="1016" y="1130046"/>
                  </a:lnTo>
                  <a:lnTo>
                    <a:pt x="0" y="1179322"/>
                  </a:lnTo>
                  <a:lnTo>
                    <a:pt x="1016" y="1228598"/>
                  </a:lnTo>
                  <a:lnTo>
                    <a:pt x="4013" y="1277366"/>
                  </a:lnTo>
                  <a:lnTo>
                    <a:pt x="8978" y="1325626"/>
                  </a:lnTo>
                  <a:lnTo>
                    <a:pt x="15849" y="1373251"/>
                  </a:lnTo>
                  <a:lnTo>
                    <a:pt x="24612" y="1420241"/>
                  </a:lnTo>
                  <a:lnTo>
                    <a:pt x="35204" y="1466596"/>
                  </a:lnTo>
                  <a:lnTo>
                    <a:pt x="47586" y="1512189"/>
                  </a:lnTo>
                  <a:lnTo>
                    <a:pt x="61734" y="1557020"/>
                  </a:lnTo>
                  <a:lnTo>
                    <a:pt x="77597" y="1601089"/>
                  </a:lnTo>
                  <a:lnTo>
                    <a:pt x="95135" y="1644396"/>
                  </a:lnTo>
                  <a:lnTo>
                    <a:pt x="114325" y="1686687"/>
                  </a:lnTo>
                  <a:lnTo>
                    <a:pt x="135102" y="1728216"/>
                  </a:lnTo>
                  <a:lnTo>
                    <a:pt x="157454" y="1768728"/>
                  </a:lnTo>
                  <a:lnTo>
                    <a:pt x="181317" y="1808226"/>
                  </a:lnTo>
                  <a:lnTo>
                    <a:pt x="206654" y="1846707"/>
                  </a:lnTo>
                  <a:lnTo>
                    <a:pt x="233451" y="1884045"/>
                  </a:lnTo>
                  <a:lnTo>
                    <a:pt x="261632" y="1920367"/>
                  </a:lnTo>
                  <a:lnTo>
                    <a:pt x="291185" y="1955546"/>
                  </a:lnTo>
                  <a:lnTo>
                    <a:pt x="322072" y="1989582"/>
                  </a:lnTo>
                  <a:lnTo>
                    <a:pt x="354228" y="2022348"/>
                  </a:lnTo>
                  <a:lnTo>
                    <a:pt x="387629" y="2053844"/>
                  </a:lnTo>
                  <a:lnTo>
                    <a:pt x="422236" y="2083943"/>
                  </a:lnTo>
                  <a:lnTo>
                    <a:pt x="458012" y="2112772"/>
                  </a:lnTo>
                  <a:lnTo>
                    <a:pt x="494919" y="2140204"/>
                  </a:lnTo>
                  <a:lnTo>
                    <a:pt x="532904" y="2166239"/>
                  </a:lnTo>
                  <a:lnTo>
                    <a:pt x="571931" y="2190877"/>
                  </a:lnTo>
                  <a:lnTo>
                    <a:pt x="611974" y="2213864"/>
                  </a:lnTo>
                  <a:lnTo>
                    <a:pt x="652983" y="2235454"/>
                  </a:lnTo>
                  <a:lnTo>
                    <a:pt x="694918" y="2255393"/>
                  </a:lnTo>
                  <a:lnTo>
                    <a:pt x="737743" y="2273681"/>
                  </a:lnTo>
                  <a:lnTo>
                    <a:pt x="781418" y="2290318"/>
                  </a:lnTo>
                  <a:lnTo>
                    <a:pt x="825881" y="2305304"/>
                  </a:lnTo>
                  <a:lnTo>
                    <a:pt x="871220" y="2318512"/>
                  </a:lnTo>
                  <a:lnTo>
                    <a:pt x="917194" y="2329942"/>
                  </a:lnTo>
                  <a:lnTo>
                    <a:pt x="963803" y="2339594"/>
                  </a:lnTo>
                  <a:lnTo>
                    <a:pt x="1011174" y="2347341"/>
                  </a:lnTo>
                  <a:lnTo>
                    <a:pt x="1059053" y="2353183"/>
                  </a:lnTo>
                  <a:lnTo>
                    <a:pt x="1167003" y="2358644"/>
                  </a:lnTo>
                  <a:lnTo>
                    <a:pt x="1167003" y="0"/>
                  </a:lnTo>
                  <a:close/>
                </a:path>
              </a:pathLst>
            </a:custGeom>
            <a:solidFill>
              <a:srgbClr val="5D73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9976" y="3246119"/>
              <a:ext cx="530352" cy="5334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0"/>
              <a:ext cx="1478280" cy="685799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0" y="0"/>
              <a:ext cx="1149350" cy="6815455"/>
            </a:xfrm>
            <a:custGeom>
              <a:avLst/>
              <a:gdLst/>
              <a:ahLst/>
              <a:cxnLst/>
              <a:rect l="l" t="t" r="r" b="b"/>
              <a:pathLst>
                <a:path w="1149350" h="6815455">
                  <a:moveTo>
                    <a:pt x="1148842" y="0"/>
                  </a:moveTo>
                  <a:lnTo>
                    <a:pt x="0" y="0"/>
                  </a:lnTo>
                  <a:lnTo>
                    <a:pt x="0" y="6815201"/>
                  </a:lnTo>
                  <a:lnTo>
                    <a:pt x="1148842" y="6815201"/>
                  </a:lnTo>
                  <a:lnTo>
                    <a:pt x="1148842" y="0"/>
                  </a:lnTo>
                  <a:close/>
                </a:path>
              </a:pathLst>
            </a:custGeom>
            <a:solidFill>
              <a:srgbClr val="EE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0" y="2295143"/>
              <a:ext cx="1149350" cy="2359025"/>
            </a:xfrm>
            <a:custGeom>
              <a:avLst/>
              <a:gdLst/>
              <a:ahLst/>
              <a:cxnLst/>
              <a:rect l="l" t="t" r="r" b="b"/>
              <a:pathLst>
                <a:path w="1149350" h="2359025">
                  <a:moveTo>
                    <a:pt x="1148842" y="0"/>
                  </a:moveTo>
                  <a:lnTo>
                    <a:pt x="1040625" y="5461"/>
                  </a:lnTo>
                  <a:lnTo>
                    <a:pt x="992555" y="11303"/>
                  </a:lnTo>
                  <a:lnTo>
                    <a:pt x="945095" y="19050"/>
                  </a:lnTo>
                  <a:lnTo>
                    <a:pt x="898296" y="28701"/>
                  </a:lnTo>
                  <a:lnTo>
                    <a:pt x="852182" y="40132"/>
                  </a:lnTo>
                  <a:lnTo>
                    <a:pt x="806805" y="53340"/>
                  </a:lnTo>
                  <a:lnTo>
                    <a:pt x="762203" y="68325"/>
                  </a:lnTo>
                  <a:lnTo>
                    <a:pt x="718413" y="84963"/>
                  </a:lnTo>
                  <a:lnTo>
                    <a:pt x="675462" y="103250"/>
                  </a:lnTo>
                  <a:lnTo>
                    <a:pt x="633412" y="123190"/>
                  </a:lnTo>
                  <a:lnTo>
                    <a:pt x="592302" y="144780"/>
                  </a:lnTo>
                  <a:lnTo>
                    <a:pt x="552145" y="167767"/>
                  </a:lnTo>
                  <a:lnTo>
                    <a:pt x="513016" y="192405"/>
                  </a:lnTo>
                  <a:lnTo>
                    <a:pt x="474916" y="218440"/>
                  </a:lnTo>
                  <a:lnTo>
                    <a:pt x="437921" y="245872"/>
                  </a:lnTo>
                  <a:lnTo>
                    <a:pt x="402043" y="274700"/>
                  </a:lnTo>
                  <a:lnTo>
                    <a:pt x="367347" y="304800"/>
                  </a:lnTo>
                  <a:lnTo>
                    <a:pt x="333857" y="336296"/>
                  </a:lnTo>
                  <a:lnTo>
                    <a:pt x="301599" y="369062"/>
                  </a:lnTo>
                  <a:lnTo>
                    <a:pt x="270649" y="403098"/>
                  </a:lnTo>
                  <a:lnTo>
                    <a:pt x="241007" y="438276"/>
                  </a:lnTo>
                  <a:lnTo>
                    <a:pt x="212750" y="474599"/>
                  </a:lnTo>
                  <a:lnTo>
                    <a:pt x="185889" y="511937"/>
                  </a:lnTo>
                  <a:lnTo>
                    <a:pt x="160477" y="550418"/>
                  </a:lnTo>
                  <a:lnTo>
                    <a:pt x="136550" y="589915"/>
                  </a:lnTo>
                  <a:lnTo>
                    <a:pt x="114141" y="630428"/>
                  </a:lnTo>
                  <a:lnTo>
                    <a:pt x="93301" y="671957"/>
                  </a:lnTo>
                  <a:lnTo>
                    <a:pt x="74066" y="714248"/>
                  </a:lnTo>
                  <a:lnTo>
                    <a:pt x="56476" y="757555"/>
                  </a:lnTo>
                  <a:lnTo>
                    <a:pt x="40568" y="801624"/>
                  </a:lnTo>
                  <a:lnTo>
                    <a:pt x="26384" y="846455"/>
                  </a:lnTo>
                  <a:lnTo>
                    <a:pt x="13962" y="892048"/>
                  </a:lnTo>
                  <a:lnTo>
                    <a:pt x="3343" y="938403"/>
                  </a:lnTo>
                  <a:lnTo>
                    <a:pt x="0" y="956310"/>
                  </a:lnTo>
                  <a:lnTo>
                    <a:pt x="0" y="1402334"/>
                  </a:lnTo>
                  <a:lnTo>
                    <a:pt x="13962" y="1466596"/>
                  </a:lnTo>
                  <a:lnTo>
                    <a:pt x="26384" y="1512189"/>
                  </a:lnTo>
                  <a:lnTo>
                    <a:pt x="40568" y="1557020"/>
                  </a:lnTo>
                  <a:lnTo>
                    <a:pt x="56476" y="1601089"/>
                  </a:lnTo>
                  <a:lnTo>
                    <a:pt x="74066" y="1644396"/>
                  </a:lnTo>
                  <a:lnTo>
                    <a:pt x="93301" y="1686687"/>
                  </a:lnTo>
                  <a:lnTo>
                    <a:pt x="114141" y="1728216"/>
                  </a:lnTo>
                  <a:lnTo>
                    <a:pt x="136550" y="1768729"/>
                  </a:lnTo>
                  <a:lnTo>
                    <a:pt x="160477" y="1808226"/>
                  </a:lnTo>
                  <a:lnTo>
                    <a:pt x="185889" y="1846707"/>
                  </a:lnTo>
                  <a:lnTo>
                    <a:pt x="212750" y="1884045"/>
                  </a:lnTo>
                  <a:lnTo>
                    <a:pt x="241007" y="1920367"/>
                  </a:lnTo>
                  <a:lnTo>
                    <a:pt x="270649" y="1955546"/>
                  </a:lnTo>
                  <a:lnTo>
                    <a:pt x="301599" y="1989582"/>
                  </a:lnTo>
                  <a:lnTo>
                    <a:pt x="333857" y="2022348"/>
                  </a:lnTo>
                  <a:lnTo>
                    <a:pt x="367347" y="2053844"/>
                  </a:lnTo>
                  <a:lnTo>
                    <a:pt x="402043" y="2083943"/>
                  </a:lnTo>
                  <a:lnTo>
                    <a:pt x="437921" y="2112772"/>
                  </a:lnTo>
                  <a:lnTo>
                    <a:pt x="474916" y="2140204"/>
                  </a:lnTo>
                  <a:lnTo>
                    <a:pt x="513016" y="2166239"/>
                  </a:lnTo>
                  <a:lnTo>
                    <a:pt x="552145" y="2190877"/>
                  </a:lnTo>
                  <a:lnTo>
                    <a:pt x="592302" y="2213864"/>
                  </a:lnTo>
                  <a:lnTo>
                    <a:pt x="633412" y="2235454"/>
                  </a:lnTo>
                  <a:lnTo>
                    <a:pt x="675462" y="2255393"/>
                  </a:lnTo>
                  <a:lnTo>
                    <a:pt x="718413" y="2273681"/>
                  </a:lnTo>
                  <a:lnTo>
                    <a:pt x="762203" y="2290318"/>
                  </a:lnTo>
                  <a:lnTo>
                    <a:pt x="806805" y="2305304"/>
                  </a:lnTo>
                  <a:lnTo>
                    <a:pt x="852182" y="2318512"/>
                  </a:lnTo>
                  <a:lnTo>
                    <a:pt x="898296" y="2329942"/>
                  </a:lnTo>
                  <a:lnTo>
                    <a:pt x="945095" y="2339594"/>
                  </a:lnTo>
                  <a:lnTo>
                    <a:pt x="992555" y="2347341"/>
                  </a:lnTo>
                  <a:lnTo>
                    <a:pt x="1040625" y="2353183"/>
                  </a:lnTo>
                  <a:lnTo>
                    <a:pt x="1148842" y="2358644"/>
                  </a:lnTo>
                  <a:lnTo>
                    <a:pt x="1148842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200" y="3203447"/>
              <a:ext cx="533400" cy="530351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0"/>
              <a:ext cx="868680" cy="6857999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0" y="0"/>
              <a:ext cx="527050" cy="6858000"/>
            </a:xfrm>
            <a:custGeom>
              <a:avLst/>
              <a:gdLst/>
              <a:ahLst/>
              <a:cxnLst/>
              <a:rect l="l" t="t" r="r" b="b"/>
              <a:pathLst>
                <a:path w="527050" h="6858000">
                  <a:moveTo>
                    <a:pt x="526923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526923" y="6858000"/>
                  </a:lnTo>
                  <a:lnTo>
                    <a:pt x="526923" y="0"/>
                  </a:lnTo>
                  <a:close/>
                </a:path>
              </a:pathLst>
            </a:custGeom>
            <a:solidFill>
              <a:srgbClr val="EE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0" y="2337815"/>
              <a:ext cx="533400" cy="2359025"/>
            </a:xfrm>
            <a:custGeom>
              <a:avLst/>
              <a:gdLst/>
              <a:ahLst/>
              <a:cxnLst/>
              <a:rect l="l" t="t" r="r" b="b"/>
              <a:pathLst>
                <a:path w="533400" h="2359025">
                  <a:moveTo>
                    <a:pt x="533400" y="0"/>
                  </a:moveTo>
                  <a:lnTo>
                    <a:pt x="425157" y="5461"/>
                  </a:lnTo>
                  <a:lnTo>
                    <a:pt x="377075" y="11302"/>
                  </a:lnTo>
                  <a:lnTo>
                    <a:pt x="329615" y="19050"/>
                  </a:lnTo>
                  <a:lnTo>
                    <a:pt x="282790" y="28701"/>
                  </a:lnTo>
                  <a:lnTo>
                    <a:pt x="236677" y="40132"/>
                  </a:lnTo>
                  <a:lnTo>
                    <a:pt x="191287" y="53340"/>
                  </a:lnTo>
                  <a:lnTo>
                    <a:pt x="146672" y="68325"/>
                  </a:lnTo>
                  <a:lnTo>
                    <a:pt x="102872" y="84963"/>
                  </a:lnTo>
                  <a:lnTo>
                    <a:pt x="59921" y="103250"/>
                  </a:lnTo>
                  <a:lnTo>
                    <a:pt x="17862" y="123190"/>
                  </a:lnTo>
                  <a:lnTo>
                    <a:pt x="0" y="2226056"/>
                  </a:lnTo>
                  <a:lnTo>
                    <a:pt x="17862" y="2235454"/>
                  </a:lnTo>
                  <a:lnTo>
                    <a:pt x="59921" y="2255393"/>
                  </a:lnTo>
                  <a:lnTo>
                    <a:pt x="102872" y="2273681"/>
                  </a:lnTo>
                  <a:lnTo>
                    <a:pt x="146672" y="2290318"/>
                  </a:lnTo>
                  <a:lnTo>
                    <a:pt x="191287" y="2305304"/>
                  </a:lnTo>
                  <a:lnTo>
                    <a:pt x="236677" y="2318512"/>
                  </a:lnTo>
                  <a:lnTo>
                    <a:pt x="282790" y="2329942"/>
                  </a:lnTo>
                  <a:lnTo>
                    <a:pt x="329615" y="2339594"/>
                  </a:lnTo>
                  <a:lnTo>
                    <a:pt x="377075" y="2347341"/>
                  </a:lnTo>
                  <a:lnTo>
                    <a:pt x="425157" y="2353183"/>
                  </a:lnTo>
                  <a:lnTo>
                    <a:pt x="533400" y="2358644"/>
                  </a:lnTo>
                  <a:lnTo>
                    <a:pt x="533400" y="0"/>
                  </a:lnTo>
                  <a:close/>
                </a:path>
              </a:pathLst>
            </a:custGeom>
            <a:solidFill>
              <a:srgbClr val="009F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-94663" y="2805410"/>
            <a:ext cx="2767965" cy="14357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8270">
              <a:lnSpc>
                <a:spcPts val="4079"/>
              </a:lnSpc>
            </a:pPr>
            <a:r>
              <a:rPr sz="3600" b="1" spc="-20" dirty="0">
                <a:solidFill>
                  <a:srgbClr val="EEECEE"/>
                </a:solidFill>
                <a:latin typeface="Arial"/>
                <a:cs typeface="Arial"/>
              </a:rPr>
              <a:t>How?</a:t>
            </a:r>
            <a:endParaRPr sz="3600">
              <a:latin typeface="Arial"/>
              <a:cs typeface="Arial"/>
            </a:endParaRPr>
          </a:p>
          <a:p>
            <a:pPr marL="15240" marR="5080" indent="-3175">
              <a:lnSpc>
                <a:spcPct val="100000"/>
              </a:lnSpc>
              <a:spcBef>
                <a:spcPts val="310"/>
              </a:spcBef>
            </a:pPr>
            <a:r>
              <a:rPr sz="3600" b="1" spc="-320" dirty="0">
                <a:solidFill>
                  <a:srgbClr val="EEECEE"/>
                </a:solidFill>
                <a:latin typeface="Arial"/>
                <a:cs typeface="Arial"/>
              </a:rPr>
              <a:t>When? </a:t>
            </a:r>
            <a:r>
              <a:rPr sz="3600" b="1" spc="-10" dirty="0">
                <a:solidFill>
                  <a:srgbClr val="EEECEE"/>
                </a:solidFill>
                <a:latin typeface="Arial"/>
                <a:cs typeface="Arial"/>
              </a:rPr>
              <a:t>Where</a:t>
            </a:r>
            <a:endParaRPr sz="3600">
              <a:latin typeface="Arial"/>
              <a:cs typeface="Arial"/>
            </a:endParaRPr>
          </a:p>
          <a:p>
            <a:pPr marL="15240">
              <a:lnSpc>
                <a:spcPts val="4310"/>
              </a:lnSpc>
              <a:spcBef>
                <a:spcPts val="5"/>
              </a:spcBef>
            </a:pPr>
            <a:r>
              <a:rPr sz="3600" b="1" spc="-50" dirty="0">
                <a:solidFill>
                  <a:srgbClr val="EEECEE"/>
                </a:solidFill>
                <a:latin typeface="Arial"/>
                <a:cs typeface="Arial"/>
              </a:rPr>
              <a:t>?</a:t>
            </a:r>
            <a:endParaRPr sz="3600">
              <a:latin typeface="Arial"/>
              <a:cs typeface="Arial"/>
            </a:endParaRPr>
          </a:p>
          <a:p>
            <a:pPr marL="192405">
              <a:lnSpc>
                <a:spcPts val="4310"/>
              </a:lnSpc>
            </a:pPr>
            <a:r>
              <a:rPr sz="3600" b="1" spc="-315" dirty="0">
                <a:solidFill>
                  <a:srgbClr val="EEECEE"/>
                </a:solidFill>
                <a:latin typeface="Arial"/>
                <a:cs typeface="Arial"/>
              </a:rPr>
              <a:t>Why?</a:t>
            </a:r>
            <a:endParaRPr sz="3600">
              <a:latin typeface="Arial"/>
              <a:cs typeface="Arial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2456688" y="1408175"/>
            <a:ext cx="6017260" cy="4221480"/>
            <a:chOff x="2456688" y="1408175"/>
            <a:chExt cx="6017260" cy="4221480"/>
          </a:xfrm>
        </p:grpSpPr>
        <p:sp>
          <p:nvSpPr>
            <p:cNvPr id="28" name="object 28"/>
            <p:cNvSpPr/>
            <p:nvPr/>
          </p:nvSpPr>
          <p:spPr>
            <a:xfrm>
              <a:off x="6690359" y="1408175"/>
              <a:ext cx="1593850" cy="1868170"/>
            </a:xfrm>
            <a:custGeom>
              <a:avLst/>
              <a:gdLst/>
              <a:ahLst/>
              <a:cxnLst/>
              <a:rect l="l" t="t" r="r" b="b"/>
              <a:pathLst>
                <a:path w="1593850" h="1868170">
                  <a:moveTo>
                    <a:pt x="1401445" y="0"/>
                  </a:moveTo>
                  <a:lnTo>
                    <a:pt x="192278" y="0"/>
                  </a:lnTo>
                  <a:lnTo>
                    <a:pt x="148209" y="5079"/>
                  </a:lnTo>
                  <a:lnTo>
                    <a:pt x="107696" y="19557"/>
                  </a:lnTo>
                  <a:lnTo>
                    <a:pt x="72009" y="42290"/>
                  </a:lnTo>
                  <a:lnTo>
                    <a:pt x="42291" y="72008"/>
                  </a:lnTo>
                  <a:lnTo>
                    <a:pt x="19558" y="107696"/>
                  </a:lnTo>
                  <a:lnTo>
                    <a:pt x="5080" y="148208"/>
                  </a:lnTo>
                  <a:lnTo>
                    <a:pt x="0" y="192277"/>
                  </a:lnTo>
                  <a:lnTo>
                    <a:pt x="0" y="1868042"/>
                  </a:lnTo>
                  <a:lnTo>
                    <a:pt x="1593723" y="1868042"/>
                  </a:lnTo>
                  <a:lnTo>
                    <a:pt x="1593723" y="192277"/>
                  </a:lnTo>
                  <a:lnTo>
                    <a:pt x="1588643" y="148208"/>
                  </a:lnTo>
                  <a:lnTo>
                    <a:pt x="1574165" y="107696"/>
                  </a:lnTo>
                  <a:lnTo>
                    <a:pt x="1551432" y="72008"/>
                  </a:lnTo>
                  <a:lnTo>
                    <a:pt x="1521714" y="42290"/>
                  </a:lnTo>
                  <a:lnTo>
                    <a:pt x="1486027" y="19557"/>
                  </a:lnTo>
                  <a:lnTo>
                    <a:pt x="1445514" y="5079"/>
                  </a:lnTo>
                  <a:lnTo>
                    <a:pt x="1401445" y="0"/>
                  </a:lnTo>
                  <a:close/>
                </a:path>
              </a:pathLst>
            </a:custGeom>
            <a:solidFill>
              <a:srgbClr val="FCC5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642104" y="1453895"/>
              <a:ext cx="1591310" cy="1868170"/>
            </a:xfrm>
            <a:custGeom>
              <a:avLst/>
              <a:gdLst/>
              <a:ahLst/>
              <a:cxnLst/>
              <a:rect l="l" t="t" r="r" b="b"/>
              <a:pathLst>
                <a:path w="1591310" h="1868170">
                  <a:moveTo>
                    <a:pt x="1398905" y="0"/>
                  </a:moveTo>
                  <a:lnTo>
                    <a:pt x="191897" y="0"/>
                  </a:lnTo>
                  <a:lnTo>
                    <a:pt x="147955" y="5080"/>
                  </a:lnTo>
                  <a:lnTo>
                    <a:pt x="107569" y="19558"/>
                  </a:lnTo>
                  <a:lnTo>
                    <a:pt x="71882" y="42164"/>
                  </a:lnTo>
                  <a:lnTo>
                    <a:pt x="42163" y="71882"/>
                  </a:lnTo>
                  <a:lnTo>
                    <a:pt x="19558" y="107569"/>
                  </a:lnTo>
                  <a:lnTo>
                    <a:pt x="5080" y="147828"/>
                  </a:lnTo>
                  <a:lnTo>
                    <a:pt x="0" y="191897"/>
                  </a:lnTo>
                  <a:lnTo>
                    <a:pt x="0" y="1868043"/>
                  </a:lnTo>
                  <a:lnTo>
                    <a:pt x="1590802" y="1868043"/>
                  </a:lnTo>
                  <a:lnTo>
                    <a:pt x="1590802" y="191897"/>
                  </a:lnTo>
                  <a:lnTo>
                    <a:pt x="1585722" y="147828"/>
                  </a:lnTo>
                  <a:lnTo>
                    <a:pt x="1571244" y="107569"/>
                  </a:lnTo>
                  <a:lnTo>
                    <a:pt x="1548638" y="71882"/>
                  </a:lnTo>
                  <a:lnTo>
                    <a:pt x="1518920" y="42164"/>
                  </a:lnTo>
                  <a:lnTo>
                    <a:pt x="1483233" y="19558"/>
                  </a:lnTo>
                  <a:lnTo>
                    <a:pt x="1442847" y="5080"/>
                  </a:lnTo>
                  <a:lnTo>
                    <a:pt x="1398905" y="0"/>
                  </a:lnTo>
                  <a:close/>
                </a:path>
              </a:pathLst>
            </a:custGeom>
            <a:solidFill>
              <a:srgbClr val="52C9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642616" y="1450847"/>
              <a:ext cx="1591310" cy="1865630"/>
            </a:xfrm>
            <a:custGeom>
              <a:avLst/>
              <a:gdLst/>
              <a:ahLst/>
              <a:cxnLst/>
              <a:rect l="l" t="t" r="r" b="b"/>
              <a:pathLst>
                <a:path w="1591310" h="1865629">
                  <a:moveTo>
                    <a:pt x="1398905" y="0"/>
                  </a:moveTo>
                  <a:lnTo>
                    <a:pt x="191896" y="0"/>
                  </a:lnTo>
                  <a:lnTo>
                    <a:pt x="147954" y="5079"/>
                  </a:lnTo>
                  <a:lnTo>
                    <a:pt x="107568" y="19557"/>
                  </a:lnTo>
                  <a:lnTo>
                    <a:pt x="71881" y="42163"/>
                  </a:lnTo>
                  <a:lnTo>
                    <a:pt x="42163" y="71881"/>
                  </a:lnTo>
                  <a:lnTo>
                    <a:pt x="19557" y="107568"/>
                  </a:lnTo>
                  <a:lnTo>
                    <a:pt x="5079" y="147954"/>
                  </a:lnTo>
                  <a:lnTo>
                    <a:pt x="0" y="191896"/>
                  </a:lnTo>
                  <a:lnTo>
                    <a:pt x="0" y="1865121"/>
                  </a:lnTo>
                  <a:lnTo>
                    <a:pt x="1590801" y="1865121"/>
                  </a:lnTo>
                  <a:lnTo>
                    <a:pt x="1590801" y="191896"/>
                  </a:lnTo>
                  <a:lnTo>
                    <a:pt x="1585721" y="147954"/>
                  </a:lnTo>
                  <a:lnTo>
                    <a:pt x="1571244" y="107568"/>
                  </a:lnTo>
                  <a:lnTo>
                    <a:pt x="1548637" y="71881"/>
                  </a:lnTo>
                  <a:lnTo>
                    <a:pt x="1518920" y="42163"/>
                  </a:lnTo>
                  <a:lnTo>
                    <a:pt x="1483233" y="19557"/>
                  </a:lnTo>
                  <a:lnTo>
                    <a:pt x="1442846" y="5079"/>
                  </a:lnTo>
                  <a:lnTo>
                    <a:pt x="1398905" y="0"/>
                  </a:lnTo>
                  <a:close/>
                </a:path>
              </a:pathLst>
            </a:custGeom>
            <a:solidFill>
              <a:srgbClr val="FF57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456688" y="2133599"/>
              <a:ext cx="1953767" cy="3496056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2642616" y="2371343"/>
              <a:ext cx="1591310" cy="3029585"/>
            </a:xfrm>
            <a:custGeom>
              <a:avLst/>
              <a:gdLst/>
              <a:ahLst/>
              <a:cxnLst/>
              <a:rect l="l" t="t" r="r" b="b"/>
              <a:pathLst>
                <a:path w="1591310" h="3029585">
                  <a:moveTo>
                    <a:pt x="1590801" y="0"/>
                  </a:moveTo>
                  <a:lnTo>
                    <a:pt x="1233296" y="0"/>
                  </a:lnTo>
                  <a:lnTo>
                    <a:pt x="1230757" y="47751"/>
                  </a:lnTo>
                  <a:lnTo>
                    <a:pt x="1223263" y="93853"/>
                  </a:lnTo>
                  <a:lnTo>
                    <a:pt x="1211071" y="138303"/>
                  </a:lnTo>
                  <a:lnTo>
                    <a:pt x="1194434" y="180848"/>
                  </a:lnTo>
                  <a:lnTo>
                    <a:pt x="1173607" y="220980"/>
                  </a:lnTo>
                  <a:lnTo>
                    <a:pt x="1148842" y="258572"/>
                  </a:lnTo>
                  <a:lnTo>
                    <a:pt x="1120520" y="293243"/>
                  </a:lnTo>
                  <a:lnTo>
                    <a:pt x="1088897" y="324993"/>
                  </a:lnTo>
                  <a:lnTo>
                    <a:pt x="1054099" y="353314"/>
                  </a:lnTo>
                  <a:lnTo>
                    <a:pt x="1016507" y="377951"/>
                  </a:lnTo>
                  <a:lnTo>
                    <a:pt x="976248" y="398780"/>
                  </a:lnTo>
                  <a:lnTo>
                    <a:pt x="933831" y="415417"/>
                  </a:lnTo>
                  <a:lnTo>
                    <a:pt x="889381" y="427609"/>
                  </a:lnTo>
                  <a:lnTo>
                    <a:pt x="843153" y="435101"/>
                  </a:lnTo>
                  <a:lnTo>
                    <a:pt x="795400" y="437642"/>
                  </a:lnTo>
                  <a:lnTo>
                    <a:pt x="747648" y="435101"/>
                  </a:lnTo>
                  <a:lnTo>
                    <a:pt x="701420" y="427609"/>
                  </a:lnTo>
                  <a:lnTo>
                    <a:pt x="656970" y="415417"/>
                  </a:lnTo>
                  <a:lnTo>
                    <a:pt x="614553" y="398780"/>
                  </a:lnTo>
                  <a:lnTo>
                    <a:pt x="574294" y="377951"/>
                  </a:lnTo>
                  <a:lnTo>
                    <a:pt x="536701" y="353314"/>
                  </a:lnTo>
                  <a:lnTo>
                    <a:pt x="501903" y="324993"/>
                  </a:lnTo>
                  <a:lnTo>
                    <a:pt x="470281" y="293243"/>
                  </a:lnTo>
                  <a:lnTo>
                    <a:pt x="441959" y="258572"/>
                  </a:lnTo>
                  <a:lnTo>
                    <a:pt x="417194" y="220980"/>
                  </a:lnTo>
                  <a:lnTo>
                    <a:pt x="396366" y="180848"/>
                  </a:lnTo>
                  <a:lnTo>
                    <a:pt x="379729" y="138303"/>
                  </a:lnTo>
                  <a:lnTo>
                    <a:pt x="367538" y="93853"/>
                  </a:lnTo>
                  <a:lnTo>
                    <a:pt x="360044" y="47751"/>
                  </a:lnTo>
                  <a:lnTo>
                    <a:pt x="357504" y="0"/>
                  </a:lnTo>
                  <a:lnTo>
                    <a:pt x="0" y="0"/>
                  </a:lnTo>
                  <a:lnTo>
                    <a:pt x="0" y="2715260"/>
                  </a:lnTo>
                  <a:lnTo>
                    <a:pt x="3428" y="2761742"/>
                  </a:lnTo>
                  <a:lnTo>
                    <a:pt x="13334" y="2805938"/>
                  </a:lnTo>
                  <a:lnTo>
                    <a:pt x="29209" y="2847594"/>
                  </a:lnTo>
                  <a:lnTo>
                    <a:pt x="50545" y="2886202"/>
                  </a:lnTo>
                  <a:lnTo>
                    <a:pt x="77088" y="2921254"/>
                  </a:lnTo>
                  <a:lnTo>
                    <a:pt x="107950" y="2952242"/>
                  </a:lnTo>
                  <a:lnTo>
                    <a:pt x="143001" y="2978658"/>
                  </a:lnTo>
                  <a:lnTo>
                    <a:pt x="181736" y="2999994"/>
                  </a:lnTo>
                  <a:lnTo>
                    <a:pt x="223392" y="3015869"/>
                  </a:lnTo>
                  <a:lnTo>
                    <a:pt x="267715" y="3025775"/>
                  </a:lnTo>
                  <a:lnTo>
                    <a:pt x="314197" y="3029204"/>
                  </a:lnTo>
                  <a:lnTo>
                    <a:pt x="1276604" y="3029204"/>
                  </a:lnTo>
                  <a:lnTo>
                    <a:pt x="1323085" y="3025775"/>
                  </a:lnTo>
                  <a:lnTo>
                    <a:pt x="1367408" y="3015869"/>
                  </a:lnTo>
                  <a:lnTo>
                    <a:pt x="1409064" y="2999994"/>
                  </a:lnTo>
                  <a:lnTo>
                    <a:pt x="1447799" y="2978658"/>
                  </a:lnTo>
                  <a:lnTo>
                    <a:pt x="1482851" y="2952242"/>
                  </a:lnTo>
                  <a:lnTo>
                    <a:pt x="1513712" y="2921254"/>
                  </a:lnTo>
                  <a:lnTo>
                    <a:pt x="1540256" y="2886202"/>
                  </a:lnTo>
                  <a:lnTo>
                    <a:pt x="1561592" y="2847594"/>
                  </a:lnTo>
                  <a:lnTo>
                    <a:pt x="1577467" y="2805938"/>
                  </a:lnTo>
                  <a:lnTo>
                    <a:pt x="1587372" y="2761742"/>
                  </a:lnTo>
                  <a:lnTo>
                    <a:pt x="1590801" y="2715260"/>
                  </a:lnTo>
                  <a:lnTo>
                    <a:pt x="1590801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456176" y="2100071"/>
              <a:ext cx="1953768" cy="3499103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4642104" y="2337815"/>
              <a:ext cx="1591310" cy="3032760"/>
            </a:xfrm>
            <a:custGeom>
              <a:avLst/>
              <a:gdLst/>
              <a:ahLst/>
              <a:cxnLst/>
              <a:rect l="l" t="t" r="r" b="b"/>
              <a:pathLst>
                <a:path w="1591310" h="3032760">
                  <a:moveTo>
                    <a:pt x="1590802" y="0"/>
                  </a:moveTo>
                  <a:lnTo>
                    <a:pt x="1233297" y="0"/>
                  </a:lnTo>
                  <a:lnTo>
                    <a:pt x="1230757" y="47751"/>
                  </a:lnTo>
                  <a:lnTo>
                    <a:pt x="1223264" y="93979"/>
                  </a:lnTo>
                  <a:lnTo>
                    <a:pt x="1211072" y="138557"/>
                  </a:lnTo>
                  <a:lnTo>
                    <a:pt x="1194435" y="180975"/>
                  </a:lnTo>
                  <a:lnTo>
                    <a:pt x="1173607" y="221234"/>
                  </a:lnTo>
                  <a:lnTo>
                    <a:pt x="1148842" y="258825"/>
                  </a:lnTo>
                  <a:lnTo>
                    <a:pt x="1120521" y="293624"/>
                  </a:lnTo>
                  <a:lnTo>
                    <a:pt x="1088898" y="325374"/>
                  </a:lnTo>
                  <a:lnTo>
                    <a:pt x="1054100" y="353695"/>
                  </a:lnTo>
                  <a:lnTo>
                    <a:pt x="1016508" y="378460"/>
                  </a:lnTo>
                  <a:lnTo>
                    <a:pt x="976249" y="399288"/>
                  </a:lnTo>
                  <a:lnTo>
                    <a:pt x="933831" y="415925"/>
                  </a:lnTo>
                  <a:lnTo>
                    <a:pt x="889381" y="428117"/>
                  </a:lnTo>
                  <a:lnTo>
                    <a:pt x="843153" y="435737"/>
                  </a:lnTo>
                  <a:lnTo>
                    <a:pt x="795401" y="438276"/>
                  </a:lnTo>
                  <a:lnTo>
                    <a:pt x="747649" y="435737"/>
                  </a:lnTo>
                  <a:lnTo>
                    <a:pt x="701421" y="428117"/>
                  </a:lnTo>
                  <a:lnTo>
                    <a:pt x="656971" y="415925"/>
                  </a:lnTo>
                  <a:lnTo>
                    <a:pt x="614553" y="399288"/>
                  </a:lnTo>
                  <a:lnTo>
                    <a:pt x="574294" y="378460"/>
                  </a:lnTo>
                  <a:lnTo>
                    <a:pt x="536701" y="353695"/>
                  </a:lnTo>
                  <a:lnTo>
                    <a:pt x="501904" y="325374"/>
                  </a:lnTo>
                  <a:lnTo>
                    <a:pt x="470281" y="293624"/>
                  </a:lnTo>
                  <a:lnTo>
                    <a:pt x="441960" y="258825"/>
                  </a:lnTo>
                  <a:lnTo>
                    <a:pt x="417195" y="221234"/>
                  </a:lnTo>
                  <a:lnTo>
                    <a:pt x="396367" y="180975"/>
                  </a:lnTo>
                  <a:lnTo>
                    <a:pt x="379730" y="138557"/>
                  </a:lnTo>
                  <a:lnTo>
                    <a:pt x="367538" y="93979"/>
                  </a:lnTo>
                  <a:lnTo>
                    <a:pt x="360045" y="47751"/>
                  </a:lnTo>
                  <a:lnTo>
                    <a:pt x="357505" y="0"/>
                  </a:lnTo>
                  <a:lnTo>
                    <a:pt x="0" y="0"/>
                  </a:lnTo>
                  <a:lnTo>
                    <a:pt x="0" y="2718435"/>
                  </a:lnTo>
                  <a:lnTo>
                    <a:pt x="3429" y="2764917"/>
                  </a:lnTo>
                  <a:lnTo>
                    <a:pt x="13335" y="2809240"/>
                  </a:lnTo>
                  <a:lnTo>
                    <a:pt x="29210" y="2850896"/>
                  </a:lnTo>
                  <a:lnTo>
                    <a:pt x="50546" y="2889631"/>
                  </a:lnTo>
                  <a:lnTo>
                    <a:pt x="77088" y="2924683"/>
                  </a:lnTo>
                  <a:lnTo>
                    <a:pt x="107950" y="2955671"/>
                  </a:lnTo>
                  <a:lnTo>
                    <a:pt x="143001" y="2982087"/>
                  </a:lnTo>
                  <a:lnTo>
                    <a:pt x="181737" y="3003550"/>
                  </a:lnTo>
                  <a:lnTo>
                    <a:pt x="223393" y="3019425"/>
                  </a:lnTo>
                  <a:lnTo>
                    <a:pt x="267716" y="3029331"/>
                  </a:lnTo>
                  <a:lnTo>
                    <a:pt x="314198" y="3032760"/>
                  </a:lnTo>
                  <a:lnTo>
                    <a:pt x="1276604" y="3032760"/>
                  </a:lnTo>
                  <a:lnTo>
                    <a:pt x="1323086" y="3029331"/>
                  </a:lnTo>
                  <a:lnTo>
                    <a:pt x="1367409" y="3019425"/>
                  </a:lnTo>
                  <a:lnTo>
                    <a:pt x="1409065" y="3003550"/>
                  </a:lnTo>
                  <a:lnTo>
                    <a:pt x="1447800" y="2982087"/>
                  </a:lnTo>
                  <a:lnTo>
                    <a:pt x="1482852" y="2955671"/>
                  </a:lnTo>
                  <a:lnTo>
                    <a:pt x="1513713" y="2924683"/>
                  </a:lnTo>
                  <a:lnTo>
                    <a:pt x="1540256" y="2889631"/>
                  </a:lnTo>
                  <a:lnTo>
                    <a:pt x="1561592" y="2850896"/>
                  </a:lnTo>
                  <a:lnTo>
                    <a:pt x="1577467" y="2809240"/>
                  </a:lnTo>
                  <a:lnTo>
                    <a:pt x="1587373" y="2764917"/>
                  </a:lnTo>
                  <a:lnTo>
                    <a:pt x="1590802" y="2718435"/>
                  </a:lnTo>
                  <a:lnTo>
                    <a:pt x="1590802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519672" y="2081783"/>
              <a:ext cx="1953768" cy="3499104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6705600" y="2319527"/>
              <a:ext cx="1591310" cy="3032760"/>
            </a:xfrm>
            <a:custGeom>
              <a:avLst/>
              <a:gdLst/>
              <a:ahLst/>
              <a:cxnLst/>
              <a:rect l="l" t="t" r="r" b="b"/>
              <a:pathLst>
                <a:path w="1591309" h="3032760">
                  <a:moveTo>
                    <a:pt x="1590802" y="0"/>
                  </a:moveTo>
                  <a:lnTo>
                    <a:pt x="1233297" y="0"/>
                  </a:lnTo>
                  <a:lnTo>
                    <a:pt x="1230756" y="47751"/>
                  </a:lnTo>
                  <a:lnTo>
                    <a:pt x="1223264" y="93979"/>
                  </a:lnTo>
                  <a:lnTo>
                    <a:pt x="1211072" y="138556"/>
                  </a:lnTo>
                  <a:lnTo>
                    <a:pt x="1194434" y="180975"/>
                  </a:lnTo>
                  <a:lnTo>
                    <a:pt x="1173606" y="221233"/>
                  </a:lnTo>
                  <a:lnTo>
                    <a:pt x="1148842" y="258825"/>
                  </a:lnTo>
                  <a:lnTo>
                    <a:pt x="1120521" y="293624"/>
                  </a:lnTo>
                  <a:lnTo>
                    <a:pt x="1088898" y="325374"/>
                  </a:lnTo>
                  <a:lnTo>
                    <a:pt x="1054100" y="353695"/>
                  </a:lnTo>
                  <a:lnTo>
                    <a:pt x="1016507" y="378459"/>
                  </a:lnTo>
                  <a:lnTo>
                    <a:pt x="976249" y="399287"/>
                  </a:lnTo>
                  <a:lnTo>
                    <a:pt x="933830" y="415925"/>
                  </a:lnTo>
                  <a:lnTo>
                    <a:pt x="889380" y="428116"/>
                  </a:lnTo>
                  <a:lnTo>
                    <a:pt x="843152" y="435736"/>
                  </a:lnTo>
                  <a:lnTo>
                    <a:pt x="795401" y="438276"/>
                  </a:lnTo>
                  <a:lnTo>
                    <a:pt x="747649" y="435736"/>
                  </a:lnTo>
                  <a:lnTo>
                    <a:pt x="701421" y="428116"/>
                  </a:lnTo>
                  <a:lnTo>
                    <a:pt x="656971" y="415925"/>
                  </a:lnTo>
                  <a:lnTo>
                    <a:pt x="614552" y="399287"/>
                  </a:lnTo>
                  <a:lnTo>
                    <a:pt x="574294" y="378459"/>
                  </a:lnTo>
                  <a:lnTo>
                    <a:pt x="536701" y="353695"/>
                  </a:lnTo>
                  <a:lnTo>
                    <a:pt x="501903" y="325374"/>
                  </a:lnTo>
                  <a:lnTo>
                    <a:pt x="470280" y="293624"/>
                  </a:lnTo>
                  <a:lnTo>
                    <a:pt x="441959" y="258825"/>
                  </a:lnTo>
                  <a:lnTo>
                    <a:pt x="417195" y="221233"/>
                  </a:lnTo>
                  <a:lnTo>
                    <a:pt x="396367" y="180975"/>
                  </a:lnTo>
                  <a:lnTo>
                    <a:pt x="379729" y="138556"/>
                  </a:lnTo>
                  <a:lnTo>
                    <a:pt x="367538" y="93979"/>
                  </a:lnTo>
                  <a:lnTo>
                    <a:pt x="360045" y="47751"/>
                  </a:lnTo>
                  <a:lnTo>
                    <a:pt x="357504" y="0"/>
                  </a:lnTo>
                  <a:lnTo>
                    <a:pt x="0" y="0"/>
                  </a:lnTo>
                  <a:lnTo>
                    <a:pt x="0" y="2718434"/>
                  </a:lnTo>
                  <a:lnTo>
                    <a:pt x="3428" y="2764916"/>
                  </a:lnTo>
                  <a:lnTo>
                    <a:pt x="13334" y="2809240"/>
                  </a:lnTo>
                  <a:lnTo>
                    <a:pt x="29209" y="2850895"/>
                  </a:lnTo>
                  <a:lnTo>
                    <a:pt x="50546" y="2889630"/>
                  </a:lnTo>
                  <a:lnTo>
                    <a:pt x="77089" y="2924682"/>
                  </a:lnTo>
                  <a:lnTo>
                    <a:pt x="107950" y="2955670"/>
                  </a:lnTo>
                  <a:lnTo>
                    <a:pt x="143001" y="2982086"/>
                  </a:lnTo>
                  <a:lnTo>
                    <a:pt x="181736" y="3003550"/>
                  </a:lnTo>
                  <a:lnTo>
                    <a:pt x="223393" y="3019425"/>
                  </a:lnTo>
                  <a:lnTo>
                    <a:pt x="267716" y="3029330"/>
                  </a:lnTo>
                  <a:lnTo>
                    <a:pt x="314198" y="3032759"/>
                  </a:lnTo>
                  <a:lnTo>
                    <a:pt x="1276603" y="3032759"/>
                  </a:lnTo>
                  <a:lnTo>
                    <a:pt x="1323085" y="3029330"/>
                  </a:lnTo>
                  <a:lnTo>
                    <a:pt x="1367408" y="3019425"/>
                  </a:lnTo>
                  <a:lnTo>
                    <a:pt x="1409065" y="3003550"/>
                  </a:lnTo>
                  <a:lnTo>
                    <a:pt x="1447800" y="2982086"/>
                  </a:lnTo>
                  <a:lnTo>
                    <a:pt x="1482852" y="2955670"/>
                  </a:lnTo>
                  <a:lnTo>
                    <a:pt x="1513713" y="2924682"/>
                  </a:lnTo>
                  <a:lnTo>
                    <a:pt x="1540255" y="2889630"/>
                  </a:lnTo>
                  <a:lnTo>
                    <a:pt x="1561592" y="2850895"/>
                  </a:lnTo>
                  <a:lnTo>
                    <a:pt x="1577467" y="2809240"/>
                  </a:lnTo>
                  <a:lnTo>
                    <a:pt x="1587373" y="2764916"/>
                  </a:lnTo>
                  <a:lnTo>
                    <a:pt x="1590802" y="2718434"/>
                  </a:lnTo>
                  <a:lnTo>
                    <a:pt x="1590802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2685033" y="1355851"/>
            <a:ext cx="1548130" cy="24390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ctr">
              <a:lnSpc>
                <a:spcPts val="3554"/>
              </a:lnSpc>
              <a:spcBef>
                <a:spcPts val="90"/>
              </a:spcBef>
            </a:pPr>
            <a:r>
              <a:rPr sz="3200" b="1" spc="-315" dirty="0">
                <a:solidFill>
                  <a:srgbClr val="E6E7E9"/>
                </a:solidFill>
                <a:latin typeface="Arial"/>
                <a:cs typeface="Arial"/>
              </a:rPr>
              <a:t>KUMPUL</a:t>
            </a:r>
            <a:endParaRPr sz="3200">
              <a:latin typeface="Arial"/>
              <a:cs typeface="Arial"/>
            </a:endParaRPr>
          </a:p>
          <a:p>
            <a:pPr marR="16510" algn="ctr">
              <a:lnSpc>
                <a:spcPts val="6915"/>
              </a:lnSpc>
            </a:pPr>
            <a:r>
              <a:rPr sz="6000" b="1" spc="-50" dirty="0">
                <a:solidFill>
                  <a:srgbClr val="E6E7E9"/>
                </a:solidFill>
                <a:latin typeface="Arial"/>
                <a:cs typeface="Arial"/>
              </a:rPr>
              <a:t>1</a:t>
            </a:r>
            <a:endParaRPr sz="6000">
              <a:latin typeface="Arial"/>
              <a:cs typeface="Arial"/>
            </a:endParaRPr>
          </a:p>
          <a:p>
            <a:pPr marR="20955" algn="ctr">
              <a:lnSpc>
                <a:spcPct val="100000"/>
              </a:lnSpc>
              <a:spcBef>
                <a:spcPts val="2810"/>
              </a:spcBef>
            </a:pPr>
            <a:r>
              <a:rPr sz="1800" b="1" spc="-105" dirty="0">
                <a:solidFill>
                  <a:srgbClr val="FF5769"/>
                </a:solidFill>
                <a:latin typeface="Arial"/>
                <a:cs typeface="Arial"/>
              </a:rPr>
              <a:t>Karya</a:t>
            </a:r>
            <a:r>
              <a:rPr sz="1800" b="1" spc="-20" dirty="0">
                <a:solidFill>
                  <a:srgbClr val="FF5769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5769"/>
                </a:solidFill>
                <a:latin typeface="Arial"/>
                <a:cs typeface="Arial"/>
              </a:rPr>
              <a:t>Ilmiah</a:t>
            </a:r>
            <a:endParaRPr sz="1800">
              <a:latin typeface="Arial"/>
              <a:cs typeface="Arial"/>
            </a:endParaRPr>
          </a:p>
          <a:p>
            <a:pPr marR="11430" algn="ctr">
              <a:lnSpc>
                <a:spcPct val="100000"/>
              </a:lnSpc>
              <a:spcBef>
                <a:spcPts val="210"/>
              </a:spcBef>
            </a:pPr>
            <a:r>
              <a:rPr sz="1400" b="1" spc="-30" dirty="0">
                <a:latin typeface="Arial"/>
                <a:cs typeface="Arial"/>
              </a:rPr>
              <a:t>Buku,artikel,</a:t>
            </a:r>
            <a:endParaRPr sz="1400">
              <a:latin typeface="Arial"/>
              <a:cs typeface="Arial"/>
            </a:endParaRPr>
          </a:p>
          <a:p>
            <a:pPr marR="26670" algn="ctr">
              <a:lnSpc>
                <a:spcPct val="100000"/>
              </a:lnSpc>
            </a:pPr>
            <a:r>
              <a:rPr sz="1400" b="1" spc="-114" dirty="0">
                <a:latin typeface="Arial"/>
                <a:cs typeface="Arial"/>
              </a:rPr>
              <a:t>prosiding,</a:t>
            </a:r>
            <a:r>
              <a:rPr sz="1400" b="1" spc="65" dirty="0">
                <a:latin typeface="Arial"/>
                <a:cs typeface="Arial"/>
              </a:rPr>
              <a:t> </a:t>
            </a:r>
            <a:r>
              <a:rPr sz="1400" b="1" spc="-25" dirty="0">
                <a:latin typeface="Arial"/>
                <a:cs typeface="Arial"/>
              </a:rPr>
              <a:t>dll</a:t>
            </a:r>
            <a:endParaRPr sz="14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830826" y="1401571"/>
            <a:ext cx="1257935" cy="26130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1430" algn="ctr">
              <a:lnSpc>
                <a:spcPts val="3400"/>
              </a:lnSpc>
              <a:spcBef>
                <a:spcPts val="90"/>
              </a:spcBef>
            </a:pPr>
            <a:r>
              <a:rPr sz="3200" b="1" spc="-745" dirty="0">
                <a:solidFill>
                  <a:srgbClr val="E6E7E9"/>
                </a:solidFill>
                <a:latin typeface="Arial"/>
                <a:cs typeface="Arial"/>
              </a:rPr>
              <a:t>A</a:t>
            </a:r>
            <a:r>
              <a:rPr sz="3200" b="1" spc="-409" dirty="0">
                <a:solidFill>
                  <a:srgbClr val="E6E7E9"/>
                </a:solidFill>
                <a:latin typeface="Arial"/>
                <a:cs typeface="Arial"/>
              </a:rPr>
              <a:t>T</a:t>
            </a:r>
            <a:r>
              <a:rPr sz="3200" b="1" spc="-405" dirty="0">
                <a:solidFill>
                  <a:srgbClr val="E6E7E9"/>
                </a:solidFill>
                <a:latin typeface="Arial"/>
                <a:cs typeface="Arial"/>
              </a:rPr>
              <a:t>U</a:t>
            </a:r>
            <a:r>
              <a:rPr sz="3200" b="1" spc="-35" dirty="0">
                <a:solidFill>
                  <a:srgbClr val="E6E7E9"/>
                </a:solidFill>
                <a:latin typeface="Arial"/>
                <a:cs typeface="Arial"/>
              </a:rPr>
              <a:t>R</a:t>
            </a:r>
            <a:endParaRPr sz="3200">
              <a:latin typeface="Arial"/>
              <a:cs typeface="Arial"/>
            </a:endParaRPr>
          </a:p>
          <a:p>
            <a:pPr marR="7620" algn="ctr">
              <a:lnSpc>
                <a:spcPts val="6759"/>
              </a:lnSpc>
            </a:pPr>
            <a:r>
              <a:rPr sz="6000" b="1" spc="-50" dirty="0">
                <a:solidFill>
                  <a:srgbClr val="E6E7E9"/>
                </a:solidFill>
                <a:latin typeface="Arial"/>
                <a:cs typeface="Arial"/>
              </a:rPr>
              <a:t>2</a:t>
            </a:r>
            <a:endParaRPr sz="6000">
              <a:latin typeface="Arial"/>
              <a:cs typeface="Arial"/>
            </a:endParaRPr>
          </a:p>
          <a:p>
            <a:pPr marR="11430" algn="ctr">
              <a:lnSpc>
                <a:spcPct val="100000"/>
              </a:lnSpc>
              <a:spcBef>
                <a:spcPts val="2305"/>
              </a:spcBef>
            </a:pPr>
            <a:r>
              <a:rPr sz="1800" b="1" spc="-10" dirty="0">
                <a:solidFill>
                  <a:srgbClr val="52C9BC"/>
                </a:solidFill>
                <a:latin typeface="Arial"/>
                <a:cs typeface="Arial"/>
              </a:rPr>
              <a:t>Kategori</a:t>
            </a:r>
            <a:endParaRPr sz="1800">
              <a:latin typeface="Arial"/>
              <a:cs typeface="Arial"/>
            </a:endParaRPr>
          </a:p>
          <a:p>
            <a:pPr marL="12700" marR="5080" indent="3175" algn="ctr">
              <a:lnSpc>
                <a:spcPct val="100000"/>
              </a:lnSpc>
              <a:spcBef>
                <a:spcPts val="715"/>
              </a:spcBef>
            </a:pPr>
            <a:r>
              <a:rPr sz="1400" b="1" spc="-10" dirty="0">
                <a:latin typeface="Arial"/>
                <a:cs typeface="Arial"/>
              </a:rPr>
              <a:t>Laporan </a:t>
            </a:r>
            <a:r>
              <a:rPr sz="1400" b="1" spc="-105" dirty="0">
                <a:latin typeface="Arial"/>
                <a:cs typeface="Arial"/>
              </a:rPr>
              <a:t>Penelitian,</a:t>
            </a:r>
            <a:r>
              <a:rPr sz="1400" b="1" spc="90" dirty="0">
                <a:latin typeface="Arial"/>
                <a:cs typeface="Arial"/>
              </a:rPr>
              <a:t> </a:t>
            </a:r>
            <a:r>
              <a:rPr sz="1400" b="1" spc="-80" dirty="0">
                <a:latin typeface="Arial"/>
                <a:cs typeface="Arial"/>
              </a:rPr>
              <a:t>jurnal Imiah,</a:t>
            </a:r>
            <a:r>
              <a:rPr sz="1400" b="1" spc="20" dirty="0">
                <a:latin typeface="Arial"/>
                <a:cs typeface="Arial"/>
              </a:rPr>
              <a:t> </a:t>
            </a:r>
            <a:r>
              <a:rPr sz="1400" b="1" spc="-25" dirty="0">
                <a:latin typeface="Arial"/>
                <a:cs typeface="Arial"/>
              </a:rPr>
              <a:t>dll</a:t>
            </a:r>
            <a:endParaRPr sz="1400">
              <a:latin typeface="Arial"/>
              <a:cs typeface="Arial"/>
            </a:endParaRPr>
          </a:p>
        </p:txBody>
      </p:sp>
      <p:sp>
        <p:nvSpPr>
          <p:cNvPr id="39" name="object 39" descr="$PPTXTitle"/>
          <p:cNvSpPr txBox="1">
            <a:spLocks noGrp="1"/>
          </p:cNvSpPr>
          <p:nvPr>
            <p:ph type="title"/>
          </p:nvPr>
        </p:nvSpPr>
        <p:spPr>
          <a:xfrm>
            <a:off x="6925818" y="1303985"/>
            <a:ext cx="1094740" cy="1315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3400"/>
              </a:lnSpc>
              <a:spcBef>
                <a:spcPts val="95"/>
              </a:spcBef>
            </a:pPr>
            <a:r>
              <a:rPr sz="3200" spc="-215" dirty="0">
                <a:solidFill>
                  <a:srgbClr val="E6E7E9"/>
                </a:solidFill>
              </a:rPr>
              <a:t>KUTIP</a:t>
            </a:r>
            <a:endParaRPr sz="3200"/>
          </a:p>
          <a:p>
            <a:pPr marL="37465" algn="ctr">
              <a:lnSpc>
                <a:spcPts val="6759"/>
              </a:lnSpc>
            </a:pPr>
            <a:r>
              <a:rPr sz="6000" spc="-50" dirty="0">
                <a:solidFill>
                  <a:srgbClr val="E6E7E9"/>
                </a:solidFill>
              </a:rPr>
              <a:t>3</a:t>
            </a:r>
            <a:endParaRPr sz="6000"/>
          </a:p>
        </p:txBody>
      </p:sp>
      <p:sp>
        <p:nvSpPr>
          <p:cNvPr id="40" name="object 40"/>
          <p:cNvSpPr txBox="1"/>
          <p:nvPr/>
        </p:nvSpPr>
        <p:spPr>
          <a:xfrm>
            <a:off x="6843521" y="2975228"/>
            <a:ext cx="1283335" cy="11068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9415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CC52E"/>
                </a:solidFill>
                <a:latin typeface="Arial"/>
                <a:cs typeface="Arial"/>
              </a:rPr>
              <a:t>Tulisan</a:t>
            </a:r>
            <a:endParaRPr sz="1800">
              <a:latin typeface="Arial"/>
              <a:cs typeface="Arial"/>
            </a:endParaRPr>
          </a:p>
          <a:p>
            <a:pPr marL="12700" marR="5080" algn="ctr">
              <a:lnSpc>
                <a:spcPct val="100000"/>
              </a:lnSpc>
              <a:spcBef>
                <a:spcPts val="1310"/>
              </a:spcBef>
            </a:pPr>
            <a:r>
              <a:rPr sz="1400" b="1" spc="-120" dirty="0">
                <a:latin typeface="Arial"/>
                <a:cs typeface="Arial"/>
              </a:rPr>
              <a:t>Buat</a:t>
            </a:r>
            <a:r>
              <a:rPr sz="1400" b="1" spc="-75" dirty="0">
                <a:latin typeface="Arial"/>
                <a:cs typeface="Arial"/>
              </a:rPr>
              <a:t> </a:t>
            </a:r>
            <a:r>
              <a:rPr sz="1400" b="1" spc="-95" dirty="0">
                <a:latin typeface="Arial"/>
                <a:cs typeface="Arial"/>
              </a:rPr>
              <a:t>kutipan</a:t>
            </a:r>
            <a:r>
              <a:rPr sz="1400" b="1" spc="-55" dirty="0">
                <a:latin typeface="Arial"/>
                <a:cs typeface="Arial"/>
              </a:rPr>
              <a:t> </a:t>
            </a:r>
            <a:r>
              <a:rPr sz="1400" b="1" spc="-60" dirty="0">
                <a:latin typeface="Arial"/>
                <a:cs typeface="Arial"/>
              </a:rPr>
              <a:t>dan </a:t>
            </a:r>
            <a:r>
              <a:rPr sz="1400" b="1" spc="-80" dirty="0">
                <a:latin typeface="Arial"/>
                <a:cs typeface="Arial"/>
              </a:rPr>
              <a:t>daftar</a:t>
            </a:r>
            <a:r>
              <a:rPr sz="1400" b="1" spc="-5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pustaka otomatis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0" y="0"/>
            <a:ext cx="10366375" cy="6858000"/>
            <a:chOff x="0" y="0"/>
            <a:chExt cx="10366375" cy="6858000"/>
          </a:xfrm>
        </p:grpSpPr>
        <p:pic>
          <p:nvPicPr>
            <p:cNvPr id="42" name="object 4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084576" y="4126991"/>
              <a:ext cx="893063" cy="896112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053584" y="4123943"/>
              <a:ext cx="896112" cy="899159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034783" y="4178807"/>
              <a:ext cx="905255" cy="908303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0" y="0"/>
              <a:ext cx="316992" cy="6857999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8601456" y="1405127"/>
              <a:ext cx="1591310" cy="1865630"/>
            </a:xfrm>
            <a:custGeom>
              <a:avLst/>
              <a:gdLst/>
              <a:ahLst/>
              <a:cxnLst/>
              <a:rect l="l" t="t" r="r" b="b"/>
              <a:pathLst>
                <a:path w="1591309" h="1865629">
                  <a:moveTo>
                    <a:pt x="1398904" y="0"/>
                  </a:moveTo>
                  <a:lnTo>
                    <a:pt x="191897" y="0"/>
                  </a:lnTo>
                  <a:lnTo>
                    <a:pt x="147827" y="5079"/>
                  </a:lnTo>
                  <a:lnTo>
                    <a:pt x="107569" y="19557"/>
                  </a:lnTo>
                  <a:lnTo>
                    <a:pt x="95123" y="27431"/>
                  </a:lnTo>
                  <a:lnTo>
                    <a:pt x="73151" y="27431"/>
                  </a:lnTo>
                  <a:lnTo>
                    <a:pt x="73151" y="41401"/>
                  </a:lnTo>
                  <a:lnTo>
                    <a:pt x="71882" y="42163"/>
                  </a:lnTo>
                  <a:lnTo>
                    <a:pt x="42164" y="71881"/>
                  </a:lnTo>
                  <a:lnTo>
                    <a:pt x="19558" y="107569"/>
                  </a:lnTo>
                  <a:lnTo>
                    <a:pt x="5079" y="147954"/>
                  </a:lnTo>
                  <a:lnTo>
                    <a:pt x="0" y="191897"/>
                  </a:lnTo>
                  <a:lnTo>
                    <a:pt x="0" y="1865122"/>
                  </a:lnTo>
                  <a:lnTo>
                    <a:pt x="1590802" y="1865122"/>
                  </a:lnTo>
                  <a:lnTo>
                    <a:pt x="1590802" y="191897"/>
                  </a:lnTo>
                  <a:lnTo>
                    <a:pt x="1585722" y="147954"/>
                  </a:lnTo>
                  <a:lnTo>
                    <a:pt x="1571244" y="107569"/>
                  </a:lnTo>
                  <a:lnTo>
                    <a:pt x="1548638" y="71881"/>
                  </a:lnTo>
                  <a:lnTo>
                    <a:pt x="1518920" y="42163"/>
                  </a:lnTo>
                  <a:lnTo>
                    <a:pt x="1483233" y="19557"/>
                  </a:lnTo>
                  <a:lnTo>
                    <a:pt x="1442847" y="5079"/>
                  </a:lnTo>
                  <a:lnTo>
                    <a:pt x="1398904" y="0"/>
                  </a:lnTo>
                  <a:close/>
                </a:path>
              </a:pathLst>
            </a:custGeom>
            <a:solidFill>
              <a:srgbClr val="00AE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12480" y="2097023"/>
              <a:ext cx="1953768" cy="3496055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8598407" y="2334767"/>
              <a:ext cx="1591310" cy="3029585"/>
            </a:xfrm>
            <a:custGeom>
              <a:avLst/>
              <a:gdLst/>
              <a:ahLst/>
              <a:cxnLst/>
              <a:rect l="l" t="t" r="r" b="b"/>
              <a:pathLst>
                <a:path w="1591309" h="3029585">
                  <a:moveTo>
                    <a:pt x="1590802" y="0"/>
                  </a:moveTo>
                  <a:lnTo>
                    <a:pt x="1233297" y="0"/>
                  </a:lnTo>
                  <a:lnTo>
                    <a:pt x="1230757" y="47751"/>
                  </a:lnTo>
                  <a:lnTo>
                    <a:pt x="1223264" y="93852"/>
                  </a:lnTo>
                  <a:lnTo>
                    <a:pt x="1211072" y="138302"/>
                  </a:lnTo>
                  <a:lnTo>
                    <a:pt x="1194435" y="180848"/>
                  </a:lnTo>
                  <a:lnTo>
                    <a:pt x="1173607" y="220980"/>
                  </a:lnTo>
                  <a:lnTo>
                    <a:pt x="1148842" y="258572"/>
                  </a:lnTo>
                  <a:lnTo>
                    <a:pt x="1120521" y="293243"/>
                  </a:lnTo>
                  <a:lnTo>
                    <a:pt x="1088898" y="324993"/>
                  </a:lnTo>
                  <a:lnTo>
                    <a:pt x="1054100" y="353314"/>
                  </a:lnTo>
                  <a:lnTo>
                    <a:pt x="1016508" y="377951"/>
                  </a:lnTo>
                  <a:lnTo>
                    <a:pt x="976249" y="398780"/>
                  </a:lnTo>
                  <a:lnTo>
                    <a:pt x="933831" y="415417"/>
                  </a:lnTo>
                  <a:lnTo>
                    <a:pt x="889381" y="427609"/>
                  </a:lnTo>
                  <a:lnTo>
                    <a:pt x="843152" y="435101"/>
                  </a:lnTo>
                  <a:lnTo>
                    <a:pt x="795401" y="437642"/>
                  </a:lnTo>
                  <a:lnTo>
                    <a:pt x="747649" y="435101"/>
                  </a:lnTo>
                  <a:lnTo>
                    <a:pt x="701421" y="427609"/>
                  </a:lnTo>
                  <a:lnTo>
                    <a:pt x="656971" y="415417"/>
                  </a:lnTo>
                  <a:lnTo>
                    <a:pt x="614552" y="398780"/>
                  </a:lnTo>
                  <a:lnTo>
                    <a:pt x="574294" y="377951"/>
                  </a:lnTo>
                  <a:lnTo>
                    <a:pt x="536701" y="353314"/>
                  </a:lnTo>
                  <a:lnTo>
                    <a:pt x="501903" y="324993"/>
                  </a:lnTo>
                  <a:lnTo>
                    <a:pt x="470281" y="293243"/>
                  </a:lnTo>
                  <a:lnTo>
                    <a:pt x="441960" y="258572"/>
                  </a:lnTo>
                  <a:lnTo>
                    <a:pt x="417195" y="220980"/>
                  </a:lnTo>
                  <a:lnTo>
                    <a:pt x="396367" y="180848"/>
                  </a:lnTo>
                  <a:lnTo>
                    <a:pt x="379730" y="138302"/>
                  </a:lnTo>
                  <a:lnTo>
                    <a:pt x="367538" y="93852"/>
                  </a:lnTo>
                  <a:lnTo>
                    <a:pt x="360045" y="47751"/>
                  </a:lnTo>
                  <a:lnTo>
                    <a:pt x="357505" y="0"/>
                  </a:lnTo>
                  <a:lnTo>
                    <a:pt x="0" y="0"/>
                  </a:lnTo>
                  <a:lnTo>
                    <a:pt x="0" y="2715260"/>
                  </a:lnTo>
                  <a:lnTo>
                    <a:pt x="3428" y="2761742"/>
                  </a:lnTo>
                  <a:lnTo>
                    <a:pt x="13335" y="2805938"/>
                  </a:lnTo>
                  <a:lnTo>
                    <a:pt x="29210" y="2847594"/>
                  </a:lnTo>
                  <a:lnTo>
                    <a:pt x="50546" y="2886202"/>
                  </a:lnTo>
                  <a:lnTo>
                    <a:pt x="77089" y="2921254"/>
                  </a:lnTo>
                  <a:lnTo>
                    <a:pt x="107950" y="2952242"/>
                  </a:lnTo>
                  <a:lnTo>
                    <a:pt x="143001" y="2978658"/>
                  </a:lnTo>
                  <a:lnTo>
                    <a:pt x="181737" y="2999994"/>
                  </a:lnTo>
                  <a:lnTo>
                    <a:pt x="223393" y="3015869"/>
                  </a:lnTo>
                  <a:lnTo>
                    <a:pt x="267716" y="3025775"/>
                  </a:lnTo>
                  <a:lnTo>
                    <a:pt x="314198" y="3029204"/>
                  </a:lnTo>
                  <a:lnTo>
                    <a:pt x="1276603" y="3029204"/>
                  </a:lnTo>
                  <a:lnTo>
                    <a:pt x="1323086" y="3025775"/>
                  </a:lnTo>
                  <a:lnTo>
                    <a:pt x="1367409" y="3015869"/>
                  </a:lnTo>
                  <a:lnTo>
                    <a:pt x="1409065" y="2999994"/>
                  </a:lnTo>
                  <a:lnTo>
                    <a:pt x="1447800" y="2978658"/>
                  </a:lnTo>
                  <a:lnTo>
                    <a:pt x="1482852" y="2952242"/>
                  </a:lnTo>
                  <a:lnTo>
                    <a:pt x="1513713" y="2921254"/>
                  </a:lnTo>
                  <a:lnTo>
                    <a:pt x="1540256" y="2886202"/>
                  </a:lnTo>
                  <a:lnTo>
                    <a:pt x="1561592" y="2847594"/>
                  </a:lnTo>
                  <a:lnTo>
                    <a:pt x="1577467" y="2805938"/>
                  </a:lnTo>
                  <a:lnTo>
                    <a:pt x="1587373" y="2761742"/>
                  </a:lnTo>
                  <a:lnTo>
                    <a:pt x="1590802" y="2715260"/>
                  </a:lnTo>
                  <a:lnTo>
                    <a:pt x="1590802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4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906256" y="4178807"/>
              <a:ext cx="908303" cy="908303"/>
            </a:xfrm>
            <a:prstGeom prst="rect">
              <a:avLst/>
            </a:prstGeom>
          </p:spPr>
        </p:pic>
      </p:grpSp>
      <p:sp>
        <p:nvSpPr>
          <p:cNvPr id="50" name="object 50"/>
          <p:cNvSpPr txBox="1"/>
          <p:nvPr/>
        </p:nvSpPr>
        <p:spPr>
          <a:xfrm>
            <a:off x="8792336" y="1354581"/>
            <a:ext cx="1263650" cy="26733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R="78105" algn="ctr">
              <a:lnSpc>
                <a:spcPts val="3495"/>
              </a:lnSpc>
              <a:spcBef>
                <a:spcPts val="90"/>
              </a:spcBef>
            </a:pPr>
            <a:r>
              <a:rPr sz="3200" b="1" spc="-300" dirty="0">
                <a:solidFill>
                  <a:srgbClr val="E6E7E9"/>
                </a:solidFill>
                <a:latin typeface="Arial"/>
                <a:cs typeface="Arial"/>
              </a:rPr>
              <a:t>BAGI</a:t>
            </a:r>
            <a:endParaRPr sz="3200">
              <a:latin typeface="Arial"/>
              <a:cs typeface="Arial"/>
            </a:endParaRPr>
          </a:p>
          <a:p>
            <a:pPr marR="110489" algn="ctr">
              <a:lnSpc>
                <a:spcPts val="6855"/>
              </a:lnSpc>
            </a:pPr>
            <a:r>
              <a:rPr sz="6000" b="1" spc="-50" dirty="0">
                <a:solidFill>
                  <a:srgbClr val="E6E7E9"/>
                </a:solidFill>
                <a:latin typeface="Arial"/>
                <a:cs typeface="Arial"/>
              </a:rPr>
              <a:t>4</a:t>
            </a:r>
            <a:endParaRPr sz="6000">
              <a:latin typeface="Arial"/>
              <a:cs typeface="Arial"/>
            </a:endParaRPr>
          </a:p>
          <a:p>
            <a:pPr marL="50165" algn="ctr">
              <a:lnSpc>
                <a:spcPct val="100000"/>
              </a:lnSpc>
              <a:spcBef>
                <a:spcPts val="2785"/>
              </a:spcBef>
            </a:pPr>
            <a:r>
              <a:rPr sz="1800" b="1" spc="-30" dirty="0">
                <a:solidFill>
                  <a:srgbClr val="00AEEE"/>
                </a:solidFill>
                <a:latin typeface="Arial"/>
                <a:cs typeface="Arial"/>
              </a:rPr>
              <a:t>Referensi</a:t>
            </a:r>
            <a:endParaRPr sz="1800">
              <a:latin typeface="Arial"/>
              <a:cs typeface="Arial"/>
            </a:endParaRPr>
          </a:p>
          <a:p>
            <a:pPr marL="12700" marR="5080" algn="ctr">
              <a:lnSpc>
                <a:spcPct val="100000"/>
              </a:lnSpc>
              <a:spcBef>
                <a:spcPts val="520"/>
              </a:spcBef>
            </a:pPr>
            <a:r>
              <a:rPr sz="1400" b="1" spc="-130" dirty="0">
                <a:latin typeface="Arial"/>
                <a:cs typeface="Arial"/>
              </a:rPr>
              <a:t>Berbagi</a:t>
            </a:r>
            <a:r>
              <a:rPr sz="1400" b="1" spc="45" dirty="0">
                <a:latin typeface="Arial"/>
                <a:cs typeface="Arial"/>
              </a:rPr>
              <a:t> </a:t>
            </a:r>
            <a:r>
              <a:rPr sz="1400" b="1" spc="-110" dirty="0">
                <a:latin typeface="Arial"/>
                <a:cs typeface="Arial"/>
              </a:rPr>
              <a:t>referensi </a:t>
            </a:r>
            <a:r>
              <a:rPr sz="1400" b="1" spc="-10" dirty="0">
                <a:latin typeface="Arial"/>
                <a:cs typeface="Arial"/>
              </a:rPr>
              <a:t>melalui </a:t>
            </a:r>
            <a:r>
              <a:rPr sz="1400" b="1" spc="-25" dirty="0">
                <a:latin typeface="Arial"/>
                <a:cs typeface="Arial"/>
              </a:rPr>
              <a:t>sinkronisasi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24616" y="2337815"/>
            <a:ext cx="1167130" cy="2359025"/>
          </a:xfrm>
          <a:custGeom>
            <a:avLst/>
            <a:gdLst/>
            <a:ahLst/>
            <a:cxnLst/>
            <a:rect l="l" t="t" r="r" b="b"/>
            <a:pathLst>
              <a:path w="1167129" h="2359025">
                <a:moveTo>
                  <a:pt x="1167002" y="0"/>
                </a:moveTo>
                <a:lnTo>
                  <a:pt x="1059052" y="5461"/>
                </a:lnTo>
                <a:lnTo>
                  <a:pt x="1011174" y="11302"/>
                </a:lnTo>
                <a:lnTo>
                  <a:pt x="963802" y="19050"/>
                </a:lnTo>
                <a:lnTo>
                  <a:pt x="917193" y="28701"/>
                </a:lnTo>
                <a:lnTo>
                  <a:pt x="871092" y="40132"/>
                </a:lnTo>
                <a:lnTo>
                  <a:pt x="825880" y="53340"/>
                </a:lnTo>
                <a:lnTo>
                  <a:pt x="781430" y="68325"/>
                </a:lnTo>
                <a:lnTo>
                  <a:pt x="737742" y="84963"/>
                </a:lnTo>
                <a:lnTo>
                  <a:pt x="694943" y="103250"/>
                </a:lnTo>
                <a:lnTo>
                  <a:pt x="652906" y="123190"/>
                </a:lnTo>
                <a:lnTo>
                  <a:pt x="612012" y="144779"/>
                </a:lnTo>
                <a:lnTo>
                  <a:pt x="571880" y="167767"/>
                </a:lnTo>
                <a:lnTo>
                  <a:pt x="532891" y="192404"/>
                </a:lnTo>
                <a:lnTo>
                  <a:pt x="494918" y="218440"/>
                </a:lnTo>
                <a:lnTo>
                  <a:pt x="457961" y="245872"/>
                </a:lnTo>
                <a:lnTo>
                  <a:pt x="422275" y="274700"/>
                </a:lnTo>
                <a:lnTo>
                  <a:pt x="387603" y="304800"/>
                </a:lnTo>
                <a:lnTo>
                  <a:pt x="354202" y="336296"/>
                </a:lnTo>
                <a:lnTo>
                  <a:pt x="322072" y="369062"/>
                </a:lnTo>
                <a:lnTo>
                  <a:pt x="291210" y="403098"/>
                </a:lnTo>
                <a:lnTo>
                  <a:pt x="261619" y="438276"/>
                </a:lnTo>
                <a:lnTo>
                  <a:pt x="233425" y="474599"/>
                </a:lnTo>
                <a:lnTo>
                  <a:pt x="206628" y="511937"/>
                </a:lnTo>
                <a:lnTo>
                  <a:pt x="181355" y="550418"/>
                </a:lnTo>
                <a:lnTo>
                  <a:pt x="157479" y="589915"/>
                </a:lnTo>
                <a:lnTo>
                  <a:pt x="135127" y="630427"/>
                </a:lnTo>
                <a:lnTo>
                  <a:pt x="114300" y="671957"/>
                </a:lnTo>
                <a:lnTo>
                  <a:pt x="95123" y="714248"/>
                </a:lnTo>
                <a:lnTo>
                  <a:pt x="77597" y="757554"/>
                </a:lnTo>
                <a:lnTo>
                  <a:pt x="61722" y="801624"/>
                </a:lnTo>
                <a:lnTo>
                  <a:pt x="47625" y="846454"/>
                </a:lnTo>
                <a:lnTo>
                  <a:pt x="35178" y="892048"/>
                </a:lnTo>
                <a:lnTo>
                  <a:pt x="24637" y="938402"/>
                </a:lnTo>
                <a:lnTo>
                  <a:pt x="15875" y="985393"/>
                </a:lnTo>
                <a:lnTo>
                  <a:pt x="9016" y="1033018"/>
                </a:lnTo>
                <a:lnTo>
                  <a:pt x="4063" y="1081277"/>
                </a:lnTo>
                <a:lnTo>
                  <a:pt x="1015" y="1130046"/>
                </a:lnTo>
                <a:lnTo>
                  <a:pt x="0" y="1179322"/>
                </a:lnTo>
                <a:lnTo>
                  <a:pt x="1015" y="1228598"/>
                </a:lnTo>
                <a:lnTo>
                  <a:pt x="4063" y="1277366"/>
                </a:lnTo>
                <a:lnTo>
                  <a:pt x="9016" y="1325626"/>
                </a:lnTo>
                <a:lnTo>
                  <a:pt x="15875" y="1373251"/>
                </a:lnTo>
                <a:lnTo>
                  <a:pt x="24637" y="1420241"/>
                </a:lnTo>
                <a:lnTo>
                  <a:pt x="35178" y="1466596"/>
                </a:lnTo>
                <a:lnTo>
                  <a:pt x="47625" y="1512189"/>
                </a:lnTo>
                <a:lnTo>
                  <a:pt x="61722" y="1557020"/>
                </a:lnTo>
                <a:lnTo>
                  <a:pt x="77597" y="1601089"/>
                </a:lnTo>
                <a:lnTo>
                  <a:pt x="95123" y="1644396"/>
                </a:lnTo>
                <a:lnTo>
                  <a:pt x="114300" y="1686687"/>
                </a:lnTo>
                <a:lnTo>
                  <a:pt x="135127" y="1728216"/>
                </a:lnTo>
                <a:lnTo>
                  <a:pt x="157479" y="1768728"/>
                </a:lnTo>
                <a:lnTo>
                  <a:pt x="181355" y="1808226"/>
                </a:lnTo>
                <a:lnTo>
                  <a:pt x="206628" y="1846707"/>
                </a:lnTo>
                <a:lnTo>
                  <a:pt x="233425" y="1884045"/>
                </a:lnTo>
                <a:lnTo>
                  <a:pt x="261619" y="1920367"/>
                </a:lnTo>
                <a:lnTo>
                  <a:pt x="291210" y="1955546"/>
                </a:lnTo>
                <a:lnTo>
                  <a:pt x="322072" y="1989582"/>
                </a:lnTo>
                <a:lnTo>
                  <a:pt x="354202" y="2022348"/>
                </a:lnTo>
                <a:lnTo>
                  <a:pt x="387603" y="2053844"/>
                </a:lnTo>
                <a:lnTo>
                  <a:pt x="422275" y="2083943"/>
                </a:lnTo>
                <a:lnTo>
                  <a:pt x="457961" y="2112772"/>
                </a:lnTo>
                <a:lnTo>
                  <a:pt x="494918" y="2140204"/>
                </a:lnTo>
                <a:lnTo>
                  <a:pt x="532891" y="2166239"/>
                </a:lnTo>
                <a:lnTo>
                  <a:pt x="571880" y="2190877"/>
                </a:lnTo>
                <a:lnTo>
                  <a:pt x="612012" y="2213864"/>
                </a:lnTo>
                <a:lnTo>
                  <a:pt x="652906" y="2235454"/>
                </a:lnTo>
                <a:lnTo>
                  <a:pt x="694943" y="2255393"/>
                </a:lnTo>
                <a:lnTo>
                  <a:pt x="737742" y="2273681"/>
                </a:lnTo>
                <a:lnTo>
                  <a:pt x="781430" y="2290318"/>
                </a:lnTo>
                <a:lnTo>
                  <a:pt x="825880" y="2305304"/>
                </a:lnTo>
                <a:lnTo>
                  <a:pt x="871092" y="2318512"/>
                </a:lnTo>
                <a:lnTo>
                  <a:pt x="917193" y="2329942"/>
                </a:lnTo>
                <a:lnTo>
                  <a:pt x="963802" y="2339594"/>
                </a:lnTo>
                <a:lnTo>
                  <a:pt x="1011174" y="2347341"/>
                </a:lnTo>
                <a:lnTo>
                  <a:pt x="1059052" y="2353183"/>
                </a:lnTo>
                <a:lnTo>
                  <a:pt x="1167002" y="2358644"/>
                </a:lnTo>
                <a:lnTo>
                  <a:pt x="1167002" y="0"/>
                </a:lnTo>
                <a:close/>
              </a:path>
            </a:pathLst>
          </a:custGeom>
          <a:solidFill>
            <a:srgbClr val="FF576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5719" y="0"/>
            <a:ext cx="11984990" cy="6858000"/>
            <a:chOff x="45719" y="0"/>
            <a:chExt cx="11984990" cy="6858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31296" y="3246119"/>
              <a:ext cx="530351" cy="5334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19" y="0"/>
              <a:ext cx="11984736" cy="685799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25551" y="0"/>
              <a:ext cx="11448415" cy="6858000"/>
            </a:xfrm>
            <a:custGeom>
              <a:avLst/>
              <a:gdLst/>
              <a:ahLst/>
              <a:cxnLst/>
              <a:rect l="l" t="t" r="r" b="b"/>
              <a:pathLst>
                <a:path w="11448415" h="6858000">
                  <a:moveTo>
                    <a:pt x="11448161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1448161" y="6858000"/>
                  </a:lnTo>
                  <a:lnTo>
                    <a:pt x="11448161" y="0"/>
                  </a:lnTo>
                  <a:close/>
                </a:path>
              </a:pathLst>
            </a:custGeom>
            <a:solidFill>
              <a:srgbClr val="EE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506455" y="2337815"/>
              <a:ext cx="1167130" cy="2359025"/>
            </a:xfrm>
            <a:custGeom>
              <a:avLst/>
              <a:gdLst/>
              <a:ahLst/>
              <a:cxnLst/>
              <a:rect l="l" t="t" r="r" b="b"/>
              <a:pathLst>
                <a:path w="1167129" h="2359025">
                  <a:moveTo>
                    <a:pt x="1167002" y="0"/>
                  </a:moveTo>
                  <a:lnTo>
                    <a:pt x="1059052" y="5461"/>
                  </a:lnTo>
                  <a:lnTo>
                    <a:pt x="1011174" y="11302"/>
                  </a:lnTo>
                  <a:lnTo>
                    <a:pt x="963802" y="19050"/>
                  </a:lnTo>
                  <a:lnTo>
                    <a:pt x="917194" y="28701"/>
                  </a:lnTo>
                  <a:lnTo>
                    <a:pt x="871093" y="40132"/>
                  </a:lnTo>
                  <a:lnTo>
                    <a:pt x="825880" y="53340"/>
                  </a:lnTo>
                  <a:lnTo>
                    <a:pt x="781430" y="68325"/>
                  </a:lnTo>
                  <a:lnTo>
                    <a:pt x="737743" y="84963"/>
                  </a:lnTo>
                  <a:lnTo>
                    <a:pt x="694944" y="103250"/>
                  </a:lnTo>
                  <a:lnTo>
                    <a:pt x="652907" y="123190"/>
                  </a:lnTo>
                  <a:lnTo>
                    <a:pt x="612013" y="144779"/>
                  </a:lnTo>
                  <a:lnTo>
                    <a:pt x="571880" y="167767"/>
                  </a:lnTo>
                  <a:lnTo>
                    <a:pt x="532892" y="192404"/>
                  </a:lnTo>
                  <a:lnTo>
                    <a:pt x="494919" y="218440"/>
                  </a:lnTo>
                  <a:lnTo>
                    <a:pt x="457962" y="245872"/>
                  </a:lnTo>
                  <a:lnTo>
                    <a:pt x="422275" y="274700"/>
                  </a:lnTo>
                  <a:lnTo>
                    <a:pt x="387603" y="304800"/>
                  </a:lnTo>
                  <a:lnTo>
                    <a:pt x="354202" y="336296"/>
                  </a:lnTo>
                  <a:lnTo>
                    <a:pt x="322072" y="369062"/>
                  </a:lnTo>
                  <a:lnTo>
                    <a:pt x="291211" y="403098"/>
                  </a:lnTo>
                  <a:lnTo>
                    <a:pt x="261620" y="438276"/>
                  </a:lnTo>
                  <a:lnTo>
                    <a:pt x="233425" y="474599"/>
                  </a:lnTo>
                  <a:lnTo>
                    <a:pt x="206628" y="511937"/>
                  </a:lnTo>
                  <a:lnTo>
                    <a:pt x="181355" y="550418"/>
                  </a:lnTo>
                  <a:lnTo>
                    <a:pt x="157479" y="589915"/>
                  </a:lnTo>
                  <a:lnTo>
                    <a:pt x="135127" y="630427"/>
                  </a:lnTo>
                  <a:lnTo>
                    <a:pt x="114300" y="671957"/>
                  </a:lnTo>
                  <a:lnTo>
                    <a:pt x="95123" y="714248"/>
                  </a:lnTo>
                  <a:lnTo>
                    <a:pt x="77597" y="757554"/>
                  </a:lnTo>
                  <a:lnTo>
                    <a:pt x="61722" y="801624"/>
                  </a:lnTo>
                  <a:lnTo>
                    <a:pt x="47625" y="846454"/>
                  </a:lnTo>
                  <a:lnTo>
                    <a:pt x="35178" y="892048"/>
                  </a:lnTo>
                  <a:lnTo>
                    <a:pt x="24638" y="938402"/>
                  </a:lnTo>
                  <a:lnTo>
                    <a:pt x="15875" y="985393"/>
                  </a:lnTo>
                  <a:lnTo>
                    <a:pt x="9017" y="1033018"/>
                  </a:lnTo>
                  <a:lnTo>
                    <a:pt x="4064" y="1081277"/>
                  </a:lnTo>
                  <a:lnTo>
                    <a:pt x="1016" y="1130046"/>
                  </a:lnTo>
                  <a:lnTo>
                    <a:pt x="0" y="1179322"/>
                  </a:lnTo>
                  <a:lnTo>
                    <a:pt x="1016" y="1228598"/>
                  </a:lnTo>
                  <a:lnTo>
                    <a:pt x="4064" y="1277366"/>
                  </a:lnTo>
                  <a:lnTo>
                    <a:pt x="9017" y="1325626"/>
                  </a:lnTo>
                  <a:lnTo>
                    <a:pt x="15875" y="1373251"/>
                  </a:lnTo>
                  <a:lnTo>
                    <a:pt x="24638" y="1420241"/>
                  </a:lnTo>
                  <a:lnTo>
                    <a:pt x="35178" y="1466596"/>
                  </a:lnTo>
                  <a:lnTo>
                    <a:pt x="47625" y="1512189"/>
                  </a:lnTo>
                  <a:lnTo>
                    <a:pt x="61722" y="1557020"/>
                  </a:lnTo>
                  <a:lnTo>
                    <a:pt x="77597" y="1601089"/>
                  </a:lnTo>
                  <a:lnTo>
                    <a:pt x="95123" y="1644396"/>
                  </a:lnTo>
                  <a:lnTo>
                    <a:pt x="114300" y="1686687"/>
                  </a:lnTo>
                  <a:lnTo>
                    <a:pt x="135127" y="1728216"/>
                  </a:lnTo>
                  <a:lnTo>
                    <a:pt x="157479" y="1768728"/>
                  </a:lnTo>
                  <a:lnTo>
                    <a:pt x="181355" y="1808226"/>
                  </a:lnTo>
                  <a:lnTo>
                    <a:pt x="206628" y="1846707"/>
                  </a:lnTo>
                  <a:lnTo>
                    <a:pt x="233425" y="1884045"/>
                  </a:lnTo>
                  <a:lnTo>
                    <a:pt x="261620" y="1920367"/>
                  </a:lnTo>
                  <a:lnTo>
                    <a:pt x="291211" y="1955546"/>
                  </a:lnTo>
                  <a:lnTo>
                    <a:pt x="322072" y="1989582"/>
                  </a:lnTo>
                  <a:lnTo>
                    <a:pt x="354202" y="2022348"/>
                  </a:lnTo>
                  <a:lnTo>
                    <a:pt x="387603" y="2053844"/>
                  </a:lnTo>
                  <a:lnTo>
                    <a:pt x="422275" y="2083943"/>
                  </a:lnTo>
                  <a:lnTo>
                    <a:pt x="457962" y="2112772"/>
                  </a:lnTo>
                  <a:lnTo>
                    <a:pt x="494919" y="2140204"/>
                  </a:lnTo>
                  <a:lnTo>
                    <a:pt x="532892" y="2166239"/>
                  </a:lnTo>
                  <a:lnTo>
                    <a:pt x="571880" y="2190877"/>
                  </a:lnTo>
                  <a:lnTo>
                    <a:pt x="612013" y="2213864"/>
                  </a:lnTo>
                  <a:lnTo>
                    <a:pt x="652907" y="2235454"/>
                  </a:lnTo>
                  <a:lnTo>
                    <a:pt x="694944" y="2255393"/>
                  </a:lnTo>
                  <a:lnTo>
                    <a:pt x="737743" y="2273681"/>
                  </a:lnTo>
                  <a:lnTo>
                    <a:pt x="781430" y="2290318"/>
                  </a:lnTo>
                  <a:lnTo>
                    <a:pt x="825880" y="2305304"/>
                  </a:lnTo>
                  <a:lnTo>
                    <a:pt x="871093" y="2318512"/>
                  </a:lnTo>
                  <a:lnTo>
                    <a:pt x="917194" y="2329942"/>
                  </a:lnTo>
                  <a:lnTo>
                    <a:pt x="963802" y="2339594"/>
                  </a:lnTo>
                  <a:lnTo>
                    <a:pt x="1011174" y="2347341"/>
                  </a:lnTo>
                  <a:lnTo>
                    <a:pt x="1059052" y="2353183"/>
                  </a:lnTo>
                  <a:lnTo>
                    <a:pt x="1167002" y="2358644"/>
                  </a:lnTo>
                  <a:lnTo>
                    <a:pt x="1167002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1059162" y="2994386"/>
            <a:ext cx="1021080" cy="98425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3825"/>
              </a:lnSpc>
            </a:pPr>
            <a:r>
              <a:rPr sz="3600" b="1" spc="-25" dirty="0">
                <a:solidFill>
                  <a:srgbClr val="EEECEE"/>
                </a:solidFill>
                <a:latin typeface="Arial"/>
                <a:cs typeface="Arial"/>
              </a:rPr>
              <a:t>Why</a:t>
            </a:r>
            <a:endParaRPr sz="3600">
              <a:latin typeface="Arial"/>
              <a:cs typeface="Arial"/>
            </a:endParaRPr>
          </a:p>
          <a:p>
            <a:pPr marL="12700">
              <a:lnSpc>
                <a:spcPts val="4070"/>
              </a:lnSpc>
            </a:pPr>
            <a:r>
              <a:rPr sz="3600" b="1" spc="-50" dirty="0">
                <a:solidFill>
                  <a:srgbClr val="EEECEE"/>
                </a:solidFill>
                <a:latin typeface="Arial"/>
                <a:cs typeface="Arial"/>
              </a:rPr>
              <a:t>?</a:t>
            </a:r>
            <a:endParaRPr sz="36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0" y="0"/>
            <a:ext cx="11146790" cy="6858000"/>
            <a:chOff x="0" y="0"/>
            <a:chExt cx="11146790" cy="6858000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13135" y="3246119"/>
              <a:ext cx="533400" cy="5334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2453640" cy="685799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0" y="0"/>
              <a:ext cx="2112010" cy="6858000"/>
            </a:xfrm>
            <a:custGeom>
              <a:avLst/>
              <a:gdLst/>
              <a:ahLst/>
              <a:cxnLst/>
              <a:rect l="l" t="t" r="r" b="b"/>
              <a:pathLst>
                <a:path w="2112010" h="6858000">
                  <a:moveTo>
                    <a:pt x="2111883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111883" y="6858000"/>
                  </a:lnTo>
                  <a:lnTo>
                    <a:pt x="2111883" y="0"/>
                  </a:lnTo>
                  <a:close/>
                </a:path>
              </a:pathLst>
            </a:custGeom>
            <a:solidFill>
              <a:srgbClr val="EE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44880" y="2337815"/>
              <a:ext cx="1167130" cy="2359025"/>
            </a:xfrm>
            <a:custGeom>
              <a:avLst/>
              <a:gdLst/>
              <a:ahLst/>
              <a:cxnLst/>
              <a:rect l="l" t="t" r="r" b="b"/>
              <a:pathLst>
                <a:path w="1167130" h="2359025">
                  <a:moveTo>
                    <a:pt x="1167002" y="0"/>
                  </a:moveTo>
                  <a:lnTo>
                    <a:pt x="1059052" y="5461"/>
                  </a:lnTo>
                  <a:lnTo>
                    <a:pt x="1011174" y="11302"/>
                  </a:lnTo>
                  <a:lnTo>
                    <a:pt x="963802" y="19050"/>
                  </a:lnTo>
                  <a:lnTo>
                    <a:pt x="917194" y="28701"/>
                  </a:lnTo>
                  <a:lnTo>
                    <a:pt x="871093" y="40132"/>
                  </a:lnTo>
                  <a:lnTo>
                    <a:pt x="825881" y="53340"/>
                  </a:lnTo>
                  <a:lnTo>
                    <a:pt x="781431" y="68325"/>
                  </a:lnTo>
                  <a:lnTo>
                    <a:pt x="737743" y="84963"/>
                  </a:lnTo>
                  <a:lnTo>
                    <a:pt x="694944" y="103250"/>
                  </a:lnTo>
                  <a:lnTo>
                    <a:pt x="652907" y="123190"/>
                  </a:lnTo>
                  <a:lnTo>
                    <a:pt x="612013" y="144779"/>
                  </a:lnTo>
                  <a:lnTo>
                    <a:pt x="571881" y="167767"/>
                  </a:lnTo>
                  <a:lnTo>
                    <a:pt x="532891" y="192404"/>
                  </a:lnTo>
                  <a:lnTo>
                    <a:pt x="494919" y="218440"/>
                  </a:lnTo>
                  <a:lnTo>
                    <a:pt x="457961" y="245872"/>
                  </a:lnTo>
                  <a:lnTo>
                    <a:pt x="422275" y="274700"/>
                  </a:lnTo>
                  <a:lnTo>
                    <a:pt x="387603" y="304800"/>
                  </a:lnTo>
                  <a:lnTo>
                    <a:pt x="354203" y="336296"/>
                  </a:lnTo>
                  <a:lnTo>
                    <a:pt x="322046" y="369062"/>
                  </a:lnTo>
                  <a:lnTo>
                    <a:pt x="291172" y="403098"/>
                  </a:lnTo>
                  <a:lnTo>
                    <a:pt x="261619" y="438276"/>
                  </a:lnTo>
                  <a:lnTo>
                    <a:pt x="233425" y="474599"/>
                  </a:lnTo>
                  <a:lnTo>
                    <a:pt x="206641" y="511937"/>
                  </a:lnTo>
                  <a:lnTo>
                    <a:pt x="181305" y="550418"/>
                  </a:lnTo>
                  <a:lnTo>
                    <a:pt x="157441" y="589915"/>
                  </a:lnTo>
                  <a:lnTo>
                    <a:pt x="135089" y="630427"/>
                  </a:lnTo>
                  <a:lnTo>
                    <a:pt x="114312" y="671957"/>
                  </a:lnTo>
                  <a:lnTo>
                    <a:pt x="95135" y="714248"/>
                  </a:lnTo>
                  <a:lnTo>
                    <a:pt x="77597" y="757554"/>
                  </a:lnTo>
                  <a:lnTo>
                    <a:pt x="61721" y="801624"/>
                  </a:lnTo>
                  <a:lnTo>
                    <a:pt x="47586" y="846454"/>
                  </a:lnTo>
                  <a:lnTo>
                    <a:pt x="35191" y="892048"/>
                  </a:lnTo>
                  <a:lnTo>
                    <a:pt x="24599" y="938402"/>
                  </a:lnTo>
                  <a:lnTo>
                    <a:pt x="15849" y="985393"/>
                  </a:lnTo>
                  <a:lnTo>
                    <a:pt x="8978" y="1033018"/>
                  </a:lnTo>
                  <a:lnTo>
                    <a:pt x="4013" y="1081277"/>
                  </a:lnTo>
                  <a:lnTo>
                    <a:pt x="1003" y="1130046"/>
                  </a:lnTo>
                  <a:lnTo>
                    <a:pt x="0" y="1179322"/>
                  </a:lnTo>
                  <a:lnTo>
                    <a:pt x="1003" y="1228598"/>
                  </a:lnTo>
                  <a:lnTo>
                    <a:pt x="4013" y="1277366"/>
                  </a:lnTo>
                  <a:lnTo>
                    <a:pt x="8978" y="1325626"/>
                  </a:lnTo>
                  <a:lnTo>
                    <a:pt x="15849" y="1373251"/>
                  </a:lnTo>
                  <a:lnTo>
                    <a:pt x="24599" y="1420241"/>
                  </a:lnTo>
                  <a:lnTo>
                    <a:pt x="35191" y="1466596"/>
                  </a:lnTo>
                  <a:lnTo>
                    <a:pt x="47586" y="1512189"/>
                  </a:lnTo>
                  <a:lnTo>
                    <a:pt x="61721" y="1557020"/>
                  </a:lnTo>
                  <a:lnTo>
                    <a:pt x="77597" y="1601089"/>
                  </a:lnTo>
                  <a:lnTo>
                    <a:pt x="95135" y="1644396"/>
                  </a:lnTo>
                  <a:lnTo>
                    <a:pt x="114312" y="1686687"/>
                  </a:lnTo>
                  <a:lnTo>
                    <a:pt x="135089" y="1728216"/>
                  </a:lnTo>
                  <a:lnTo>
                    <a:pt x="157441" y="1768728"/>
                  </a:lnTo>
                  <a:lnTo>
                    <a:pt x="181305" y="1808226"/>
                  </a:lnTo>
                  <a:lnTo>
                    <a:pt x="206641" y="1846707"/>
                  </a:lnTo>
                  <a:lnTo>
                    <a:pt x="233425" y="1884045"/>
                  </a:lnTo>
                  <a:lnTo>
                    <a:pt x="261619" y="1920367"/>
                  </a:lnTo>
                  <a:lnTo>
                    <a:pt x="291172" y="1955546"/>
                  </a:lnTo>
                  <a:lnTo>
                    <a:pt x="322046" y="1989582"/>
                  </a:lnTo>
                  <a:lnTo>
                    <a:pt x="354203" y="2022348"/>
                  </a:lnTo>
                  <a:lnTo>
                    <a:pt x="387603" y="2053844"/>
                  </a:lnTo>
                  <a:lnTo>
                    <a:pt x="422275" y="2083943"/>
                  </a:lnTo>
                  <a:lnTo>
                    <a:pt x="457961" y="2112772"/>
                  </a:lnTo>
                  <a:lnTo>
                    <a:pt x="494919" y="2140204"/>
                  </a:lnTo>
                  <a:lnTo>
                    <a:pt x="532891" y="2166239"/>
                  </a:lnTo>
                  <a:lnTo>
                    <a:pt x="571881" y="2190877"/>
                  </a:lnTo>
                  <a:lnTo>
                    <a:pt x="612013" y="2213864"/>
                  </a:lnTo>
                  <a:lnTo>
                    <a:pt x="652907" y="2235454"/>
                  </a:lnTo>
                  <a:lnTo>
                    <a:pt x="694944" y="2255393"/>
                  </a:lnTo>
                  <a:lnTo>
                    <a:pt x="737743" y="2273681"/>
                  </a:lnTo>
                  <a:lnTo>
                    <a:pt x="781431" y="2290318"/>
                  </a:lnTo>
                  <a:lnTo>
                    <a:pt x="825881" y="2305304"/>
                  </a:lnTo>
                  <a:lnTo>
                    <a:pt x="871093" y="2318512"/>
                  </a:lnTo>
                  <a:lnTo>
                    <a:pt x="917194" y="2329942"/>
                  </a:lnTo>
                  <a:lnTo>
                    <a:pt x="963802" y="2339594"/>
                  </a:lnTo>
                  <a:lnTo>
                    <a:pt x="1011174" y="2347341"/>
                  </a:lnTo>
                  <a:lnTo>
                    <a:pt x="1059052" y="2353183"/>
                  </a:lnTo>
                  <a:lnTo>
                    <a:pt x="1167002" y="2358644"/>
                  </a:lnTo>
                  <a:lnTo>
                    <a:pt x="1167002" y="0"/>
                  </a:lnTo>
                  <a:close/>
                </a:path>
              </a:pathLst>
            </a:custGeom>
            <a:solidFill>
              <a:srgbClr val="FFC5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45463" y="3246119"/>
              <a:ext cx="530351" cy="5334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1926336" cy="6857999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0" y="0"/>
              <a:ext cx="1588135" cy="6858000"/>
            </a:xfrm>
            <a:custGeom>
              <a:avLst/>
              <a:gdLst/>
              <a:ahLst/>
              <a:cxnLst/>
              <a:rect l="l" t="t" r="r" b="b"/>
              <a:pathLst>
                <a:path w="1588135" h="6858000">
                  <a:moveTo>
                    <a:pt x="1587881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587881" y="6858000"/>
                  </a:lnTo>
                  <a:lnTo>
                    <a:pt x="1587881" y="0"/>
                  </a:lnTo>
                  <a:close/>
                </a:path>
              </a:pathLst>
            </a:custGeom>
            <a:solidFill>
              <a:srgbClr val="EE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20623" y="2337815"/>
              <a:ext cx="1167130" cy="2359025"/>
            </a:xfrm>
            <a:custGeom>
              <a:avLst/>
              <a:gdLst/>
              <a:ahLst/>
              <a:cxnLst/>
              <a:rect l="l" t="t" r="r" b="b"/>
              <a:pathLst>
                <a:path w="1167130" h="2359025">
                  <a:moveTo>
                    <a:pt x="1167003" y="0"/>
                  </a:moveTo>
                  <a:lnTo>
                    <a:pt x="1059053" y="5461"/>
                  </a:lnTo>
                  <a:lnTo>
                    <a:pt x="1011174" y="11302"/>
                  </a:lnTo>
                  <a:lnTo>
                    <a:pt x="963803" y="19050"/>
                  </a:lnTo>
                  <a:lnTo>
                    <a:pt x="917194" y="28701"/>
                  </a:lnTo>
                  <a:lnTo>
                    <a:pt x="871219" y="40132"/>
                  </a:lnTo>
                  <a:lnTo>
                    <a:pt x="825906" y="53340"/>
                  </a:lnTo>
                  <a:lnTo>
                    <a:pt x="781418" y="68325"/>
                  </a:lnTo>
                  <a:lnTo>
                    <a:pt x="737743" y="84963"/>
                  </a:lnTo>
                  <a:lnTo>
                    <a:pt x="694918" y="103250"/>
                  </a:lnTo>
                  <a:lnTo>
                    <a:pt x="652983" y="123190"/>
                  </a:lnTo>
                  <a:lnTo>
                    <a:pt x="611974" y="144779"/>
                  </a:lnTo>
                  <a:lnTo>
                    <a:pt x="571931" y="167767"/>
                  </a:lnTo>
                  <a:lnTo>
                    <a:pt x="532904" y="192404"/>
                  </a:lnTo>
                  <a:lnTo>
                    <a:pt x="494919" y="218440"/>
                  </a:lnTo>
                  <a:lnTo>
                    <a:pt x="458012" y="245872"/>
                  </a:lnTo>
                  <a:lnTo>
                    <a:pt x="422236" y="274700"/>
                  </a:lnTo>
                  <a:lnTo>
                    <a:pt x="387629" y="304800"/>
                  </a:lnTo>
                  <a:lnTo>
                    <a:pt x="354228" y="336296"/>
                  </a:lnTo>
                  <a:lnTo>
                    <a:pt x="322072" y="369062"/>
                  </a:lnTo>
                  <a:lnTo>
                    <a:pt x="291185" y="403098"/>
                  </a:lnTo>
                  <a:lnTo>
                    <a:pt x="261632" y="438276"/>
                  </a:lnTo>
                  <a:lnTo>
                    <a:pt x="233451" y="474599"/>
                  </a:lnTo>
                  <a:lnTo>
                    <a:pt x="206654" y="511937"/>
                  </a:lnTo>
                  <a:lnTo>
                    <a:pt x="181317" y="550418"/>
                  </a:lnTo>
                  <a:lnTo>
                    <a:pt x="157454" y="589915"/>
                  </a:lnTo>
                  <a:lnTo>
                    <a:pt x="135102" y="630427"/>
                  </a:lnTo>
                  <a:lnTo>
                    <a:pt x="114325" y="671957"/>
                  </a:lnTo>
                  <a:lnTo>
                    <a:pt x="95135" y="714248"/>
                  </a:lnTo>
                  <a:lnTo>
                    <a:pt x="77597" y="757554"/>
                  </a:lnTo>
                  <a:lnTo>
                    <a:pt x="61734" y="801624"/>
                  </a:lnTo>
                  <a:lnTo>
                    <a:pt x="47586" y="846454"/>
                  </a:lnTo>
                  <a:lnTo>
                    <a:pt x="35204" y="892048"/>
                  </a:lnTo>
                  <a:lnTo>
                    <a:pt x="24612" y="938402"/>
                  </a:lnTo>
                  <a:lnTo>
                    <a:pt x="15849" y="985393"/>
                  </a:lnTo>
                  <a:lnTo>
                    <a:pt x="8978" y="1033018"/>
                  </a:lnTo>
                  <a:lnTo>
                    <a:pt x="4013" y="1081277"/>
                  </a:lnTo>
                  <a:lnTo>
                    <a:pt x="1016" y="1130046"/>
                  </a:lnTo>
                  <a:lnTo>
                    <a:pt x="0" y="1179322"/>
                  </a:lnTo>
                  <a:lnTo>
                    <a:pt x="1016" y="1228598"/>
                  </a:lnTo>
                  <a:lnTo>
                    <a:pt x="4013" y="1277366"/>
                  </a:lnTo>
                  <a:lnTo>
                    <a:pt x="8978" y="1325626"/>
                  </a:lnTo>
                  <a:lnTo>
                    <a:pt x="15849" y="1373251"/>
                  </a:lnTo>
                  <a:lnTo>
                    <a:pt x="24612" y="1420241"/>
                  </a:lnTo>
                  <a:lnTo>
                    <a:pt x="35204" y="1466596"/>
                  </a:lnTo>
                  <a:lnTo>
                    <a:pt x="47586" y="1512189"/>
                  </a:lnTo>
                  <a:lnTo>
                    <a:pt x="61734" y="1557020"/>
                  </a:lnTo>
                  <a:lnTo>
                    <a:pt x="77597" y="1601089"/>
                  </a:lnTo>
                  <a:lnTo>
                    <a:pt x="95135" y="1644396"/>
                  </a:lnTo>
                  <a:lnTo>
                    <a:pt x="114325" y="1686687"/>
                  </a:lnTo>
                  <a:lnTo>
                    <a:pt x="135102" y="1728216"/>
                  </a:lnTo>
                  <a:lnTo>
                    <a:pt x="157454" y="1768728"/>
                  </a:lnTo>
                  <a:lnTo>
                    <a:pt x="181317" y="1808226"/>
                  </a:lnTo>
                  <a:lnTo>
                    <a:pt x="206654" y="1846707"/>
                  </a:lnTo>
                  <a:lnTo>
                    <a:pt x="233451" y="1884045"/>
                  </a:lnTo>
                  <a:lnTo>
                    <a:pt x="261632" y="1920367"/>
                  </a:lnTo>
                  <a:lnTo>
                    <a:pt x="291185" y="1955546"/>
                  </a:lnTo>
                  <a:lnTo>
                    <a:pt x="322072" y="1989582"/>
                  </a:lnTo>
                  <a:lnTo>
                    <a:pt x="354228" y="2022348"/>
                  </a:lnTo>
                  <a:lnTo>
                    <a:pt x="387629" y="2053844"/>
                  </a:lnTo>
                  <a:lnTo>
                    <a:pt x="422236" y="2083943"/>
                  </a:lnTo>
                  <a:lnTo>
                    <a:pt x="458012" y="2112772"/>
                  </a:lnTo>
                  <a:lnTo>
                    <a:pt x="494919" y="2140204"/>
                  </a:lnTo>
                  <a:lnTo>
                    <a:pt x="532904" y="2166239"/>
                  </a:lnTo>
                  <a:lnTo>
                    <a:pt x="571931" y="2190877"/>
                  </a:lnTo>
                  <a:lnTo>
                    <a:pt x="611974" y="2213864"/>
                  </a:lnTo>
                  <a:lnTo>
                    <a:pt x="652983" y="2235454"/>
                  </a:lnTo>
                  <a:lnTo>
                    <a:pt x="694918" y="2255393"/>
                  </a:lnTo>
                  <a:lnTo>
                    <a:pt x="737743" y="2273681"/>
                  </a:lnTo>
                  <a:lnTo>
                    <a:pt x="781418" y="2290318"/>
                  </a:lnTo>
                  <a:lnTo>
                    <a:pt x="825906" y="2305304"/>
                  </a:lnTo>
                  <a:lnTo>
                    <a:pt x="871219" y="2318512"/>
                  </a:lnTo>
                  <a:lnTo>
                    <a:pt x="917194" y="2329942"/>
                  </a:lnTo>
                  <a:lnTo>
                    <a:pt x="963803" y="2339594"/>
                  </a:lnTo>
                  <a:lnTo>
                    <a:pt x="1011174" y="2347341"/>
                  </a:lnTo>
                  <a:lnTo>
                    <a:pt x="1059053" y="2353183"/>
                  </a:lnTo>
                  <a:lnTo>
                    <a:pt x="1167003" y="2358644"/>
                  </a:lnTo>
                  <a:lnTo>
                    <a:pt x="1167003" y="0"/>
                  </a:lnTo>
                  <a:close/>
                </a:path>
              </a:pathLst>
            </a:custGeom>
            <a:solidFill>
              <a:srgbClr val="5D73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5112" y="3246119"/>
              <a:ext cx="530351" cy="5334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0"/>
              <a:ext cx="1383792" cy="685799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0" y="0"/>
              <a:ext cx="1054735" cy="6858000"/>
            </a:xfrm>
            <a:custGeom>
              <a:avLst/>
              <a:gdLst/>
              <a:ahLst/>
              <a:cxnLst/>
              <a:rect l="l" t="t" r="r" b="b"/>
              <a:pathLst>
                <a:path w="1054735" h="6858000">
                  <a:moveTo>
                    <a:pt x="1054481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54481" y="6858000"/>
                  </a:lnTo>
                  <a:lnTo>
                    <a:pt x="1054481" y="0"/>
                  </a:lnTo>
                  <a:close/>
                </a:path>
              </a:pathLst>
            </a:custGeom>
            <a:solidFill>
              <a:srgbClr val="EE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0" y="2337815"/>
              <a:ext cx="1054735" cy="2359025"/>
            </a:xfrm>
            <a:custGeom>
              <a:avLst/>
              <a:gdLst/>
              <a:ahLst/>
              <a:cxnLst/>
              <a:rect l="l" t="t" r="r" b="b"/>
              <a:pathLst>
                <a:path w="1054735" h="2359025">
                  <a:moveTo>
                    <a:pt x="1054481" y="0"/>
                  </a:moveTo>
                  <a:lnTo>
                    <a:pt x="946251" y="5461"/>
                  </a:lnTo>
                  <a:lnTo>
                    <a:pt x="898182" y="11302"/>
                  </a:lnTo>
                  <a:lnTo>
                    <a:pt x="850709" y="19050"/>
                  </a:lnTo>
                  <a:lnTo>
                    <a:pt x="803910" y="28701"/>
                  </a:lnTo>
                  <a:lnTo>
                    <a:pt x="757796" y="40132"/>
                  </a:lnTo>
                  <a:lnTo>
                    <a:pt x="712406" y="53340"/>
                  </a:lnTo>
                  <a:lnTo>
                    <a:pt x="667804" y="68325"/>
                  </a:lnTo>
                  <a:lnTo>
                    <a:pt x="624001" y="84963"/>
                  </a:lnTo>
                  <a:lnTo>
                    <a:pt x="581063" y="103250"/>
                  </a:lnTo>
                  <a:lnTo>
                    <a:pt x="539000" y="123190"/>
                  </a:lnTo>
                  <a:lnTo>
                    <a:pt x="497878" y="144779"/>
                  </a:lnTo>
                  <a:lnTo>
                    <a:pt x="457733" y="167767"/>
                  </a:lnTo>
                  <a:lnTo>
                    <a:pt x="418579" y="192404"/>
                  </a:lnTo>
                  <a:lnTo>
                    <a:pt x="380492" y="218440"/>
                  </a:lnTo>
                  <a:lnTo>
                    <a:pt x="343484" y="245872"/>
                  </a:lnTo>
                  <a:lnTo>
                    <a:pt x="307619" y="274700"/>
                  </a:lnTo>
                  <a:lnTo>
                    <a:pt x="272910" y="304800"/>
                  </a:lnTo>
                  <a:lnTo>
                    <a:pt x="239407" y="336296"/>
                  </a:lnTo>
                  <a:lnTo>
                    <a:pt x="207162" y="369062"/>
                  </a:lnTo>
                  <a:lnTo>
                    <a:pt x="176199" y="403098"/>
                  </a:lnTo>
                  <a:lnTo>
                    <a:pt x="146558" y="438276"/>
                  </a:lnTo>
                  <a:lnTo>
                    <a:pt x="118291" y="474599"/>
                  </a:lnTo>
                  <a:lnTo>
                    <a:pt x="91429" y="511937"/>
                  </a:lnTo>
                  <a:lnTo>
                    <a:pt x="66013" y="550418"/>
                  </a:lnTo>
                  <a:lnTo>
                    <a:pt x="42081" y="589915"/>
                  </a:lnTo>
                  <a:lnTo>
                    <a:pt x="19676" y="630427"/>
                  </a:lnTo>
                  <a:lnTo>
                    <a:pt x="0" y="669671"/>
                  </a:lnTo>
                  <a:lnTo>
                    <a:pt x="0" y="1688973"/>
                  </a:lnTo>
                  <a:lnTo>
                    <a:pt x="19676" y="1728216"/>
                  </a:lnTo>
                  <a:lnTo>
                    <a:pt x="42081" y="1768728"/>
                  </a:lnTo>
                  <a:lnTo>
                    <a:pt x="66013" y="1808226"/>
                  </a:lnTo>
                  <a:lnTo>
                    <a:pt x="91429" y="1846707"/>
                  </a:lnTo>
                  <a:lnTo>
                    <a:pt x="118291" y="1884045"/>
                  </a:lnTo>
                  <a:lnTo>
                    <a:pt x="146558" y="1920367"/>
                  </a:lnTo>
                  <a:lnTo>
                    <a:pt x="176199" y="1955546"/>
                  </a:lnTo>
                  <a:lnTo>
                    <a:pt x="207162" y="1989582"/>
                  </a:lnTo>
                  <a:lnTo>
                    <a:pt x="239407" y="2022348"/>
                  </a:lnTo>
                  <a:lnTo>
                    <a:pt x="272910" y="2053844"/>
                  </a:lnTo>
                  <a:lnTo>
                    <a:pt x="307619" y="2083943"/>
                  </a:lnTo>
                  <a:lnTo>
                    <a:pt x="343484" y="2112772"/>
                  </a:lnTo>
                  <a:lnTo>
                    <a:pt x="380492" y="2140204"/>
                  </a:lnTo>
                  <a:lnTo>
                    <a:pt x="418579" y="2166239"/>
                  </a:lnTo>
                  <a:lnTo>
                    <a:pt x="457733" y="2190877"/>
                  </a:lnTo>
                  <a:lnTo>
                    <a:pt x="497878" y="2213864"/>
                  </a:lnTo>
                  <a:lnTo>
                    <a:pt x="539000" y="2235454"/>
                  </a:lnTo>
                  <a:lnTo>
                    <a:pt x="581063" y="2255393"/>
                  </a:lnTo>
                  <a:lnTo>
                    <a:pt x="624001" y="2273681"/>
                  </a:lnTo>
                  <a:lnTo>
                    <a:pt x="667804" y="2290318"/>
                  </a:lnTo>
                  <a:lnTo>
                    <a:pt x="712406" y="2305304"/>
                  </a:lnTo>
                  <a:lnTo>
                    <a:pt x="757796" y="2318512"/>
                  </a:lnTo>
                  <a:lnTo>
                    <a:pt x="803910" y="2329942"/>
                  </a:lnTo>
                  <a:lnTo>
                    <a:pt x="850709" y="2339594"/>
                  </a:lnTo>
                  <a:lnTo>
                    <a:pt x="898182" y="2347341"/>
                  </a:lnTo>
                  <a:lnTo>
                    <a:pt x="946251" y="2353183"/>
                  </a:lnTo>
                  <a:lnTo>
                    <a:pt x="1054481" y="2358644"/>
                  </a:lnTo>
                  <a:lnTo>
                    <a:pt x="1054481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3246119"/>
              <a:ext cx="515112" cy="53340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0"/>
              <a:ext cx="868680" cy="6857999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0" y="0"/>
              <a:ext cx="527050" cy="6858000"/>
            </a:xfrm>
            <a:custGeom>
              <a:avLst/>
              <a:gdLst/>
              <a:ahLst/>
              <a:cxnLst/>
              <a:rect l="l" t="t" r="r" b="b"/>
              <a:pathLst>
                <a:path w="527050" h="6858000">
                  <a:moveTo>
                    <a:pt x="526923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526923" y="6858000"/>
                  </a:lnTo>
                  <a:lnTo>
                    <a:pt x="526923" y="0"/>
                  </a:lnTo>
                  <a:close/>
                </a:path>
              </a:pathLst>
            </a:custGeom>
            <a:solidFill>
              <a:srgbClr val="EE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0" y="2337815"/>
              <a:ext cx="533400" cy="2359025"/>
            </a:xfrm>
            <a:custGeom>
              <a:avLst/>
              <a:gdLst/>
              <a:ahLst/>
              <a:cxnLst/>
              <a:rect l="l" t="t" r="r" b="b"/>
              <a:pathLst>
                <a:path w="533400" h="2359025">
                  <a:moveTo>
                    <a:pt x="533400" y="0"/>
                  </a:moveTo>
                  <a:lnTo>
                    <a:pt x="425157" y="5461"/>
                  </a:lnTo>
                  <a:lnTo>
                    <a:pt x="377075" y="11302"/>
                  </a:lnTo>
                  <a:lnTo>
                    <a:pt x="329615" y="19050"/>
                  </a:lnTo>
                  <a:lnTo>
                    <a:pt x="282790" y="28701"/>
                  </a:lnTo>
                  <a:lnTo>
                    <a:pt x="236677" y="40132"/>
                  </a:lnTo>
                  <a:lnTo>
                    <a:pt x="191287" y="53340"/>
                  </a:lnTo>
                  <a:lnTo>
                    <a:pt x="146672" y="68325"/>
                  </a:lnTo>
                  <a:lnTo>
                    <a:pt x="102872" y="84963"/>
                  </a:lnTo>
                  <a:lnTo>
                    <a:pt x="59921" y="103250"/>
                  </a:lnTo>
                  <a:lnTo>
                    <a:pt x="17862" y="123190"/>
                  </a:lnTo>
                  <a:lnTo>
                    <a:pt x="0" y="2226056"/>
                  </a:lnTo>
                  <a:lnTo>
                    <a:pt x="17862" y="2235454"/>
                  </a:lnTo>
                  <a:lnTo>
                    <a:pt x="59921" y="2255393"/>
                  </a:lnTo>
                  <a:lnTo>
                    <a:pt x="102872" y="2273681"/>
                  </a:lnTo>
                  <a:lnTo>
                    <a:pt x="146672" y="2290318"/>
                  </a:lnTo>
                  <a:lnTo>
                    <a:pt x="191287" y="2305304"/>
                  </a:lnTo>
                  <a:lnTo>
                    <a:pt x="236677" y="2318512"/>
                  </a:lnTo>
                  <a:lnTo>
                    <a:pt x="282790" y="2329942"/>
                  </a:lnTo>
                  <a:lnTo>
                    <a:pt x="329615" y="2339594"/>
                  </a:lnTo>
                  <a:lnTo>
                    <a:pt x="377075" y="2347341"/>
                  </a:lnTo>
                  <a:lnTo>
                    <a:pt x="425157" y="2353183"/>
                  </a:lnTo>
                  <a:lnTo>
                    <a:pt x="533400" y="2358644"/>
                  </a:lnTo>
                  <a:lnTo>
                    <a:pt x="533400" y="0"/>
                  </a:lnTo>
                  <a:close/>
                </a:path>
              </a:pathLst>
            </a:custGeom>
            <a:solidFill>
              <a:srgbClr val="009F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-97711" y="2806045"/>
            <a:ext cx="2658745" cy="143256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67640">
              <a:lnSpc>
                <a:spcPts val="4079"/>
              </a:lnSpc>
            </a:pPr>
            <a:r>
              <a:rPr sz="3600" b="1" spc="-20" dirty="0">
                <a:solidFill>
                  <a:srgbClr val="EEECEE"/>
                </a:solidFill>
                <a:latin typeface="Arial"/>
                <a:cs typeface="Arial"/>
              </a:rPr>
              <a:t>How?</a:t>
            </a:r>
            <a:endParaRPr sz="3600">
              <a:latin typeface="Arial"/>
              <a:cs typeface="Arial"/>
            </a:endParaRPr>
          </a:p>
          <a:p>
            <a:pPr marL="12700" marR="5080" indent="63500">
              <a:lnSpc>
                <a:spcPts val="4200"/>
              </a:lnSpc>
              <a:spcBef>
                <a:spcPts val="335"/>
              </a:spcBef>
            </a:pPr>
            <a:r>
              <a:rPr sz="3600" b="1" spc="-320" dirty="0">
                <a:solidFill>
                  <a:srgbClr val="EEECEE"/>
                </a:solidFill>
                <a:latin typeface="Arial"/>
                <a:cs typeface="Arial"/>
              </a:rPr>
              <a:t>When? </a:t>
            </a:r>
            <a:r>
              <a:rPr sz="3600" b="1" spc="-10" dirty="0">
                <a:solidFill>
                  <a:srgbClr val="EEECEE"/>
                </a:solidFill>
                <a:latin typeface="Arial"/>
                <a:cs typeface="Arial"/>
              </a:rPr>
              <a:t>Where</a:t>
            </a:r>
            <a:endParaRPr sz="3600">
              <a:latin typeface="Arial"/>
              <a:cs typeface="Arial"/>
            </a:endParaRPr>
          </a:p>
          <a:p>
            <a:pPr marL="12700">
              <a:lnSpc>
                <a:spcPts val="3865"/>
              </a:lnSpc>
            </a:pPr>
            <a:r>
              <a:rPr sz="3600" b="1" spc="-50" dirty="0">
                <a:solidFill>
                  <a:srgbClr val="EEECEE"/>
                </a:solidFill>
                <a:latin typeface="Arial"/>
                <a:cs typeface="Arial"/>
              </a:rPr>
              <a:t>?</a:t>
            </a:r>
            <a:endParaRPr sz="3600">
              <a:latin typeface="Arial"/>
              <a:cs typeface="Arial"/>
            </a:endParaRPr>
          </a:p>
          <a:p>
            <a:pPr marL="189230">
              <a:lnSpc>
                <a:spcPts val="4105"/>
              </a:lnSpc>
            </a:pPr>
            <a:r>
              <a:rPr sz="3600" b="1" spc="-315" dirty="0">
                <a:solidFill>
                  <a:srgbClr val="EEECEE"/>
                </a:solidFill>
                <a:latin typeface="Arial"/>
                <a:cs typeface="Arial"/>
              </a:rPr>
              <a:t>Why?</a:t>
            </a:r>
            <a:endParaRPr sz="3600">
              <a:latin typeface="Arial"/>
              <a:cs typeface="Arial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5586984" y="1517903"/>
            <a:ext cx="4087495" cy="1868170"/>
            <a:chOff x="5586984" y="1517903"/>
            <a:chExt cx="4087495" cy="1868170"/>
          </a:xfrm>
        </p:grpSpPr>
        <p:sp>
          <p:nvSpPr>
            <p:cNvPr id="28" name="object 28"/>
            <p:cNvSpPr/>
            <p:nvPr/>
          </p:nvSpPr>
          <p:spPr>
            <a:xfrm>
              <a:off x="8083296" y="1517903"/>
              <a:ext cx="1591310" cy="1868170"/>
            </a:xfrm>
            <a:custGeom>
              <a:avLst/>
              <a:gdLst/>
              <a:ahLst/>
              <a:cxnLst/>
              <a:rect l="l" t="t" r="r" b="b"/>
              <a:pathLst>
                <a:path w="1591309" h="1868170">
                  <a:moveTo>
                    <a:pt x="1398904" y="0"/>
                  </a:moveTo>
                  <a:lnTo>
                    <a:pt x="191897" y="0"/>
                  </a:lnTo>
                  <a:lnTo>
                    <a:pt x="147954" y="5079"/>
                  </a:lnTo>
                  <a:lnTo>
                    <a:pt x="107569" y="19557"/>
                  </a:lnTo>
                  <a:lnTo>
                    <a:pt x="71881" y="42163"/>
                  </a:lnTo>
                  <a:lnTo>
                    <a:pt x="42163" y="71881"/>
                  </a:lnTo>
                  <a:lnTo>
                    <a:pt x="19557" y="107569"/>
                  </a:lnTo>
                  <a:lnTo>
                    <a:pt x="5079" y="147827"/>
                  </a:lnTo>
                  <a:lnTo>
                    <a:pt x="0" y="191897"/>
                  </a:lnTo>
                  <a:lnTo>
                    <a:pt x="0" y="1868043"/>
                  </a:lnTo>
                  <a:lnTo>
                    <a:pt x="1590802" y="1868043"/>
                  </a:lnTo>
                  <a:lnTo>
                    <a:pt x="1590802" y="191897"/>
                  </a:lnTo>
                  <a:lnTo>
                    <a:pt x="1585722" y="147827"/>
                  </a:lnTo>
                  <a:lnTo>
                    <a:pt x="1571244" y="107569"/>
                  </a:lnTo>
                  <a:lnTo>
                    <a:pt x="1548637" y="71881"/>
                  </a:lnTo>
                  <a:lnTo>
                    <a:pt x="1518920" y="42163"/>
                  </a:lnTo>
                  <a:lnTo>
                    <a:pt x="1483232" y="19557"/>
                  </a:lnTo>
                  <a:lnTo>
                    <a:pt x="1442847" y="5079"/>
                  </a:lnTo>
                  <a:lnTo>
                    <a:pt x="1398904" y="0"/>
                  </a:lnTo>
                  <a:close/>
                </a:path>
              </a:pathLst>
            </a:custGeom>
            <a:solidFill>
              <a:srgbClr val="FCC5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586984" y="1517903"/>
              <a:ext cx="1591310" cy="1868170"/>
            </a:xfrm>
            <a:custGeom>
              <a:avLst/>
              <a:gdLst/>
              <a:ahLst/>
              <a:cxnLst/>
              <a:rect l="l" t="t" r="r" b="b"/>
              <a:pathLst>
                <a:path w="1591309" h="1868170">
                  <a:moveTo>
                    <a:pt x="1398905" y="0"/>
                  </a:moveTo>
                  <a:lnTo>
                    <a:pt x="191896" y="0"/>
                  </a:lnTo>
                  <a:lnTo>
                    <a:pt x="147954" y="5079"/>
                  </a:lnTo>
                  <a:lnTo>
                    <a:pt x="107568" y="19557"/>
                  </a:lnTo>
                  <a:lnTo>
                    <a:pt x="71881" y="42163"/>
                  </a:lnTo>
                  <a:lnTo>
                    <a:pt x="42163" y="71881"/>
                  </a:lnTo>
                  <a:lnTo>
                    <a:pt x="19557" y="107569"/>
                  </a:lnTo>
                  <a:lnTo>
                    <a:pt x="5079" y="147827"/>
                  </a:lnTo>
                  <a:lnTo>
                    <a:pt x="0" y="191897"/>
                  </a:lnTo>
                  <a:lnTo>
                    <a:pt x="0" y="1868043"/>
                  </a:lnTo>
                  <a:lnTo>
                    <a:pt x="1590801" y="1868043"/>
                  </a:lnTo>
                  <a:lnTo>
                    <a:pt x="1590801" y="191897"/>
                  </a:lnTo>
                  <a:lnTo>
                    <a:pt x="1585721" y="147827"/>
                  </a:lnTo>
                  <a:lnTo>
                    <a:pt x="1571243" y="107569"/>
                  </a:lnTo>
                  <a:lnTo>
                    <a:pt x="1548638" y="71881"/>
                  </a:lnTo>
                  <a:lnTo>
                    <a:pt x="1518919" y="42163"/>
                  </a:lnTo>
                  <a:lnTo>
                    <a:pt x="1483233" y="19557"/>
                  </a:lnTo>
                  <a:lnTo>
                    <a:pt x="1442846" y="5079"/>
                  </a:lnTo>
                  <a:lnTo>
                    <a:pt x="1398905" y="0"/>
                  </a:lnTo>
                  <a:close/>
                </a:path>
              </a:pathLst>
            </a:custGeom>
            <a:solidFill>
              <a:srgbClr val="52C9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 descr="$PPTXTitle"/>
          <p:cNvSpPr txBox="1">
            <a:spLocks noGrp="1"/>
          </p:cNvSpPr>
          <p:nvPr>
            <p:ph type="title"/>
          </p:nvPr>
        </p:nvSpPr>
        <p:spPr>
          <a:xfrm>
            <a:off x="5722365" y="1397634"/>
            <a:ext cx="1379855" cy="1391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3935"/>
              </a:lnSpc>
              <a:spcBef>
                <a:spcPts val="100"/>
              </a:spcBef>
            </a:pPr>
            <a:r>
              <a:rPr sz="3600" spc="-380" dirty="0">
                <a:solidFill>
                  <a:srgbClr val="E6E7E9"/>
                </a:solidFill>
              </a:rPr>
              <a:t>TREND</a:t>
            </a:r>
            <a:endParaRPr sz="3600"/>
          </a:p>
          <a:p>
            <a:pPr marR="32384" algn="ctr">
              <a:lnSpc>
                <a:spcPts val="6815"/>
              </a:lnSpc>
            </a:pPr>
            <a:r>
              <a:rPr sz="6000" spc="-50" dirty="0">
                <a:solidFill>
                  <a:srgbClr val="E6E7E9"/>
                </a:solidFill>
              </a:rPr>
              <a:t>2</a:t>
            </a:r>
            <a:endParaRPr sz="6000"/>
          </a:p>
        </p:txBody>
      </p:sp>
      <p:grpSp>
        <p:nvGrpSpPr>
          <p:cNvPr id="31" name="object 31"/>
          <p:cNvGrpSpPr/>
          <p:nvPr/>
        </p:nvGrpSpPr>
        <p:grpSpPr>
          <a:xfrm>
            <a:off x="2904744" y="1517903"/>
            <a:ext cx="6946900" cy="4194175"/>
            <a:chOff x="2904744" y="1517903"/>
            <a:chExt cx="6946900" cy="4194175"/>
          </a:xfrm>
        </p:grpSpPr>
        <p:sp>
          <p:nvSpPr>
            <p:cNvPr id="32" name="object 32"/>
            <p:cNvSpPr/>
            <p:nvPr/>
          </p:nvSpPr>
          <p:spPr>
            <a:xfrm>
              <a:off x="3090672" y="1517903"/>
              <a:ext cx="1591310" cy="1868170"/>
            </a:xfrm>
            <a:custGeom>
              <a:avLst/>
              <a:gdLst/>
              <a:ahLst/>
              <a:cxnLst/>
              <a:rect l="l" t="t" r="r" b="b"/>
              <a:pathLst>
                <a:path w="1591310" h="1868170">
                  <a:moveTo>
                    <a:pt x="1398904" y="0"/>
                  </a:moveTo>
                  <a:lnTo>
                    <a:pt x="191897" y="0"/>
                  </a:lnTo>
                  <a:lnTo>
                    <a:pt x="147954" y="5079"/>
                  </a:lnTo>
                  <a:lnTo>
                    <a:pt x="107568" y="19557"/>
                  </a:lnTo>
                  <a:lnTo>
                    <a:pt x="71881" y="42163"/>
                  </a:lnTo>
                  <a:lnTo>
                    <a:pt x="42163" y="71881"/>
                  </a:lnTo>
                  <a:lnTo>
                    <a:pt x="19557" y="107569"/>
                  </a:lnTo>
                  <a:lnTo>
                    <a:pt x="5079" y="147827"/>
                  </a:lnTo>
                  <a:lnTo>
                    <a:pt x="0" y="191897"/>
                  </a:lnTo>
                  <a:lnTo>
                    <a:pt x="0" y="1868043"/>
                  </a:lnTo>
                  <a:lnTo>
                    <a:pt x="1590802" y="1868043"/>
                  </a:lnTo>
                  <a:lnTo>
                    <a:pt x="1590802" y="191897"/>
                  </a:lnTo>
                  <a:lnTo>
                    <a:pt x="1585722" y="147827"/>
                  </a:lnTo>
                  <a:lnTo>
                    <a:pt x="1571243" y="107569"/>
                  </a:lnTo>
                  <a:lnTo>
                    <a:pt x="1548638" y="71881"/>
                  </a:lnTo>
                  <a:lnTo>
                    <a:pt x="1518919" y="42163"/>
                  </a:lnTo>
                  <a:lnTo>
                    <a:pt x="1483232" y="19557"/>
                  </a:lnTo>
                  <a:lnTo>
                    <a:pt x="1442847" y="5079"/>
                  </a:lnTo>
                  <a:lnTo>
                    <a:pt x="1398904" y="0"/>
                  </a:lnTo>
                  <a:close/>
                </a:path>
              </a:pathLst>
            </a:custGeom>
            <a:solidFill>
              <a:srgbClr val="FF57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904744" y="2212847"/>
              <a:ext cx="1953768" cy="3499104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3090672" y="2450591"/>
              <a:ext cx="1591310" cy="3032760"/>
            </a:xfrm>
            <a:custGeom>
              <a:avLst/>
              <a:gdLst/>
              <a:ahLst/>
              <a:cxnLst/>
              <a:rect l="l" t="t" r="r" b="b"/>
              <a:pathLst>
                <a:path w="1591310" h="3032760">
                  <a:moveTo>
                    <a:pt x="1590802" y="0"/>
                  </a:moveTo>
                  <a:lnTo>
                    <a:pt x="1233297" y="0"/>
                  </a:lnTo>
                  <a:lnTo>
                    <a:pt x="1230756" y="47751"/>
                  </a:lnTo>
                  <a:lnTo>
                    <a:pt x="1223264" y="93980"/>
                  </a:lnTo>
                  <a:lnTo>
                    <a:pt x="1211072" y="138557"/>
                  </a:lnTo>
                  <a:lnTo>
                    <a:pt x="1194435" y="180975"/>
                  </a:lnTo>
                  <a:lnTo>
                    <a:pt x="1173606" y="221234"/>
                  </a:lnTo>
                  <a:lnTo>
                    <a:pt x="1148841" y="258825"/>
                  </a:lnTo>
                  <a:lnTo>
                    <a:pt x="1120520" y="293624"/>
                  </a:lnTo>
                  <a:lnTo>
                    <a:pt x="1088898" y="325374"/>
                  </a:lnTo>
                  <a:lnTo>
                    <a:pt x="1054100" y="353695"/>
                  </a:lnTo>
                  <a:lnTo>
                    <a:pt x="1016507" y="378460"/>
                  </a:lnTo>
                  <a:lnTo>
                    <a:pt x="976249" y="399288"/>
                  </a:lnTo>
                  <a:lnTo>
                    <a:pt x="933830" y="415925"/>
                  </a:lnTo>
                  <a:lnTo>
                    <a:pt x="889380" y="428117"/>
                  </a:lnTo>
                  <a:lnTo>
                    <a:pt x="843152" y="435737"/>
                  </a:lnTo>
                  <a:lnTo>
                    <a:pt x="795401" y="438276"/>
                  </a:lnTo>
                  <a:lnTo>
                    <a:pt x="747649" y="435737"/>
                  </a:lnTo>
                  <a:lnTo>
                    <a:pt x="701420" y="428117"/>
                  </a:lnTo>
                  <a:lnTo>
                    <a:pt x="656970" y="415925"/>
                  </a:lnTo>
                  <a:lnTo>
                    <a:pt x="614552" y="399288"/>
                  </a:lnTo>
                  <a:lnTo>
                    <a:pt x="574293" y="378460"/>
                  </a:lnTo>
                  <a:lnTo>
                    <a:pt x="536701" y="353695"/>
                  </a:lnTo>
                  <a:lnTo>
                    <a:pt x="501903" y="325374"/>
                  </a:lnTo>
                  <a:lnTo>
                    <a:pt x="470280" y="293624"/>
                  </a:lnTo>
                  <a:lnTo>
                    <a:pt x="441960" y="258825"/>
                  </a:lnTo>
                  <a:lnTo>
                    <a:pt x="417194" y="221234"/>
                  </a:lnTo>
                  <a:lnTo>
                    <a:pt x="396366" y="180975"/>
                  </a:lnTo>
                  <a:lnTo>
                    <a:pt x="379729" y="138557"/>
                  </a:lnTo>
                  <a:lnTo>
                    <a:pt x="367538" y="93980"/>
                  </a:lnTo>
                  <a:lnTo>
                    <a:pt x="360044" y="47751"/>
                  </a:lnTo>
                  <a:lnTo>
                    <a:pt x="357504" y="0"/>
                  </a:lnTo>
                  <a:lnTo>
                    <a:pt x="0" y="0"/>
                  </a:lnTo>
                  <a:lnTo>
                    <a:pt x="0" y="2718435"/>
                  </a:lnTo>
                  <a:lnTo>
                    <a:pt x="3428" y="2764917"/>
                  </a:lnTo>
                  <a:lnTo>
                    <a:pt x="13334" y="2809240"/>
                  </a:lnTo>
                  <a:lnTo>
                    <a:pt x="29209" y="2850896"/>
                  </a:lnTo>
                  <a:lnTo>
                    <a:pt x="50545" y="2889631"/>
                  </a:lnTo>
                  <a:lnTo>
                    <a:pt x="77088" y="2924683"/>
                  </a:lnTo>
                  <a:lnTo>
                    <a:pt x="107950" y="2955671"/>
                  </a:lnTo>
                  <a:lnTo>
                    <a:pt x="143001" y="2982087"/>
                  </a:lnTo>
                  <a:lnTo>
                    <a:pt x="181737" y="3003550"/>
                  </a:lnTo>
                  <a:lnTo>
                    <a:pt x="223392" y="3019425"/>
                  </a:lnTo>
                  <a:lnTo>
                    <a:pt x="267715" y="3029331"/>
                  </a:lnTo>
                  <a:lnTo>
                    <a:pt x="314198" y="3032760"/>
                  </a:lnTo>
                  <a:lnTo>
                    <a:pt x="1276603" y="3032760"/>
                  </a:lnTo>
                  <a:lnTo>
                    <a:pt x="1323086" y="3029331"/>
                  </a:lnTo>
                  <a:lnTo>
                    <a:pt x="1367408" y="3019425"/>
                  </a:lnTo>
                  <a:lnTo>
                    <a:pt x="1409064" y="3003550"/>
                  </a:lnTo>
                  <a:lnTo>
                    <a:pt x="1447800" y="2982087"/>
                  </a:lnTo>
                  <a:lnTo>
                    <a:pt x="1482852" y="2955671"/>
                  </a:lnTo>
                  <a:lnTo>
                    <a:pt x="1513713" y="2924683"/>
                  </a:lnTo>
                  <a:lnTo>
                    <a:pt x="1540255" y="2889631"/>
                  </a:lnTo>
                  <a:lnTo>
                    <a:pt x="1561591" y="2850896"/>
                  </a:lnTo>
                  <a:lnTo>
                    <a:pt x="1577466" y="2809240"/>
                  </a:lnTo>
                  <a:lnTo>
                    <a:pt x="1587373" y="2764917"/>
                  </a:lnTo>
                  <a:lnTo>
                    <a:pt x="1590802" y="2718435"/>
                  </a:lnTo>
                  <a:lnTo>
                    <a:pt x="1590802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401055" y="2212847"/>
              <a:ext cx="1953768" cy="3499104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5586983" y="2450591"/>
              <a:ext cx="1591310" cy="3032760"/>
            </a:xfrm>
            <a:custGeom>
              <a:avLst/>
              <a:gdLst/>
              <a:ahLst/>
              <a:cxnLst/>
              <a:rect l="l" t="t" r="r" b="b"/>
              <a:pathLst>
                <a:path w="1591309" h="3032760">
                  <a:moveTo>
                    <a:pt x="1590801" y="0"/>
                  </a:moveTo>
                  <a:lnTo>
                    <a:pt x="1233296" y="0"/>
                  </a:lnTo>
                  <a:lnTo>
                    <a:pt x="1230757" y="47751"/>
                  </a:lnTo>
                  <a:lnTo>
                    <a:pt x="1223264" y="93980"/>
                  </a:lnTo>
                  <a:lnTo>
                    <a:pt x="1211071" y="138557"/>
                  </a:lnTo>
                  <a:lnTo>
                    <a:pt x="1194435" y="180975"/>
                  </a:lnTo>
                  <a:lnTo>
                    <a:pt x="1173607" y="221234"/>
                  </a:lnTo>
                  <a:lnTo>
                    <a:pt x="1148841" y="258825"/>
                  </a:lnTo>
                  <a:lnTo>
                    <a:pt x="1120520" y="293624"/>
                  </a:lnTo>
                  <a:lnTo>
                    <a:pt x="1088897" y="325374"/>
                  </a:lnTo>
                  <a:lnTo>
                    <a:pt x="1054099" y="353695"/>
                  </a:lnTo>
                  <a:lnTo>
                    <a:pt x="1016508" y="378460"/>
                  </a:lnTo>
                  <a:lnTo>
                    <a:pt x="976248" y="399288"/>
                  </a:lnTo>
                  <a:lnTo>
                    <a:pt x="933831" y="415925"/>
                  </a:lnTo>
                  <a:lnTo>
                    <a:pt x="889380" y="428117"/>
                  </a:lnTo>
                  <a:lnTo>
                    <a:pt x="843152" y="435737"/>
                  </a:lnTo>
                  <a:lnTo>
                    <a:pt x="795401" y="438276"/>
                  </a:lnTo>
                  <a:lnTo>
                    <a:pt x="747649" y="435737"/>
                  </a:lnTo>
                  <a:lnTo>
                    <a:pt x="701420" y="428117"/>
                  </a:lnTo>
                  <a:lnTo>
                    <a:pt x="656970" y="415925"/>
                  </a:lnTo>
                  <a:lnTo>
                    <a:pt x="614552" y="399288"/>
                  </a:lnTo>
                  <a:lnTo>
                    <a:pt x="574293" y="378460"/>
                  </a:lnTo>
                  <a:lnTo>
                    <a:pt x="536701" y="353695"/>
                  </a:lnTo>
                  <a:lnTo>
                    <a:pt x="501903" y="325374"/>
                  </a:lnTo>
                  <a:lnTo>
                    <a:pt x="470280" y="293624"/>
                  </a:lnTo>
                  <a:lnTo>
                    <a:pt x="441960" y="258825"/>
                  </a:lnTo>
                  <a:lnTo>
                    <a:pt x="417194" y="221234"/>
                  </a:lnTo>
                  <a:lnTo>
                    <a:pt x="396366" y="180975"/>
                  </a:lnTo>
                  <a:lnTo>
                    <a:pt x="379729" y="138557"/>
                  </a:lnTo>
                  <a:lnTo>
                    <a:pt x="367538" y="93980"/>
                  </a:lnTo>
                  <a:lnTo>
                    <a:pt x="360044" y="47751"/>
                  </a:lnTo>
                  <a:lnTo>
                    <a:pt x="357504" y="0"/>
                  </a:lnTo>
                  <a:lnTo>
                    <a:pt x="0" y="0"/>
                  </a:lnTo>
                  <a:lnTo>
                    <a:pt x="0" y="2718435"/>
                  </a:lnTo>
                  <a:lnTo>
                    <a:pt x="3428" y="2764917"/>
                  </a:lnTo>
                  <a:lnTo>
                    <a:pt x="13335" y="2809240"/>
                  </a:lnTo>
                  <a:lnTo>
                    <a:pt x="29210" y="2850896"/>
                  </a:lnTo>
                  <a:lnTo>
                    <a:pt x="50545" y="2889631"/>
                  </a:lnTo>
                  <a:lnTo>
                    <a:pt x="77088" y="2924683"/>
                  </a:lnTo>
                  <a:lnTo>
                    <a:pt x="107950" y="2955671"/>
                  </a:lnTo>
                  <a:lnTo>
                    <a:pt x="143001" y="2982087"/>
                  </a:lnTo>
                  <a:lnTo>
                    <a:pt x="181737" y="3003550"/>
                  </a:lnTo>
                  <a:lnTo>
                    <a:pt x="223392" y="3019425"/>
                  </a:lnTo>
                  <a:lnTo>
                    <a:pt x="267715" y="3029331"/>
                  </a:lnTo>
                  <a:lnTo>
                    <a:pt x="314198" y="3032760"/>
                  </a:lnTo>
                  <a:lnTo>
                    <a:pt x="1276604" y="3032760"/>
                  </a:lnTo>
                  <a:lnTo>
                    <a:pt x="1323086" y="3029331"/>
                  </a:lnTo>
                  <a:lnTo>
                    <a:pt x="1367409" y="3019425"/>
                  </a:lnTo>
                  <a:lnTo>
                    <a:pt x="1409064" y="3003550"/>
                  </a:lnTo>
                  <a:lnTo>
                    <a:pt x="1447799" y="2982087"/>
                  </a:lnTo>
                  <a:lnTo>
                    <a:pt x="1482851" y="2955671"/>
                  </a:lnTo>
                  <a:lnTo>
                    <a:pt x="1513713" y="2924683"/>
                  </a:lnTo>
                  <a:lnTo>
                    <a:pt x="1540256" y="2889631"/>
                  </a:lnTo>
                  <a:lnTo>
                    <a:pt x="1561591" y="2850896"/>
                  </a:lnTo>
                  <a:lnTo>
                    <a:pt x="1577466" y="2809240"/>
                  </a:lnTo>
                  <a:lnTo>
                    <a:pt x="1587372" y="2764917"/>
                  </a:lnTo>
                  <a:lnTo>
                    <a:pt x="1590801" y="2718435"/>
                  </a:lnTo>
                  <a:lnTo>
                    <a:pt x="1590801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897367" y="2212847"/>
              <a:ext cx="1953768" cy="3499104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8083296" y="2450591"/>
              <a:ext cx="1591310" cy="3032760"/>
            </a:xfrm>
            <a:custGeom>
              <a:avLst/>
              <a:gdLst/>
              <a:ahLst/>
              <a:cxnLst/>
              <a:rect l="l" t="t" r="r" b="b"/>
              <a:pathLst>
                <a:path w="1591309" h="3032760">
                  <a:moveTo>
                    <a:pt x="1590802" y="0"/>
                  </a:moveTo>
                  <a:lnTo>
                    <a:pt x="1233297" y="0"/>
                  </a:lnTo>
                  <a:lnTo>
                    <a:pt x="1230756" y="47751"/>
                  </a:lnTo>
                  <a:lnTo>
                    <a:pt x="1223263" y="93980"/>
                  </a:lnTo>
                  <a:lnTo>
                    <a:pt x="1211072" y="138557"/>
                  </a:lnTo>
                  <a:lnTo>
                    <a:pt x="1194434" y="180975"/>
                  </a:lnTo>
                  <a:lnTo>
                    <a:pt x="1173606" y="221234"/>
                  </a:lnTo>
                  <a:lnTo>
                    <a:pt x="1148842" y="258825"/>
                  </a:lnTo>
                  <a:lnTo>
                    <a:pt x="1120521" y="293624"/>
                  </a:lnTo>
                  <a:lnTo>
                    <a:pt x="1088898" y="325374"/>
                  </a:lnTo>
                  <a:lnTo>
                    <a:pt x="1054100" y="353695"/>
                  </a:lnTo>
                  <a:lnTo>
                    <a:pt x="1016507" y="378460"/>
                  </a:lnTo>
                  <a:lnTo>
                    <a:pt x="976249" y="399288"/>
                  </a:lnTo>
                  <a:lnTo>
                    <a:pt x="933830" y="415925"/>
                  </a:lnTo>
                  <a:lnTo>
                    <a:pt x="889380" y="428117"/>
                  </a:lnTo>
                  <a:lnTo>
                    <a:pt x="843152" y="435737"/>
                  </a:lnTo>
                  <a:lnTo>
                    <a:pt x="795401" y="438276"/>
                  </a:lnTo>
                  <a:lnTo>
                    <a:pt x="747649" y="435737"/>
                  </a:lnTo>
                  <a:lnTo>
                    <a:pt x="701421" y="428117"/>
                  </a:lnTo>
                  <a:lnTo>
                    <a:pt x="656971" y="415925"/>
                  </a:lnTo>
                  <a:lnTo>
                    <a:pt x="614552" y="399288"/>
                  </a:lnTo>
                  <a:lnTo>
                    <a:pt x="574294" y="378460"/>
                  </a:lnTo>
                  <a:lnTo>
                    <a:pt x="536701" y="353695"/>
                  </a:lnTo>
                  <a:lnTo>
                    <a:pt x="501903" y="325374"/>
                  </a:lnTo>
                  <a:lnTo>
                    <a:pt x="470280" y="293624"/>
                  </a:lnTo>
                  <a:lnTo>
                    <a:pt x="441959" y="258825"/>
                  </a:lnTo>
                  <a:lnTo>
                    <a:pt x="417195" y="221234"/>
                  </a:lnTo>
                  <a:lnTo>
                    <a:pt x="396367" y="180975"/>
                  </a:lnTo>
                  <a:lnTo>
                    <a:pt x="379729" y="138557"/>
                  </a:lnTo>
                  <a:lnTo>
                    <a:pt x="367537" y="93980"/>
                  </a:lnTo>
                  <a:lnTo>
                    <a:pt x="360045" y="47751"/>
                  </a:lnTo>
                  <a:lnTo>
                    <a:pt x="357504" y="0"/>
                  </a:lnTo>
                  <a:lnTo>
                    <a:pt x="0" y="0"/>
                  </a:lnTo>
                  <a:lnTo>
                    <a:pt x="0" y="2718435"/>
                  </a:lnTo>
                  <a:lnTo>
                    <a:pt x="3428" y="2764917"/>
                  </a:lnTo>
                  <a:lnTo>
                    <a:pt x="13334" y="2809240"/>
                  </a:lnTo>
                  <a:lnTo>
                    <a:pt x="29209" y="2850896"/>
                  </a:lnTo>
                  <a:lnTo>
                    <a:pt x="50546" y="2889631"/>
                  </a:lnTo>
                  <a:lnTo>
                    <a:pt x="77088" y="2924683"/>
                  </a:lnTo>
                  <a:lnTo>
                    <a:pt x="107950" y="2955671"/>
                  </a:lnTo>
                  <a:lnTo>
                    <a:pt x="143001" y="2982087"/>
                  </a:lnTo>
                  <a:lnTo>
                    <a:pt x="181736" y="3003550"/>
                  </a:lnTo>
                  <a:lnTo>
                    <a:pt x="223393" y="3019425"/>
                  </a:lnTo>
                  <a:lnTo>
                    <a:pt x="267715" y="3029331"/>
                  </a:lnTo>
                  <a:lnTo>
                    <a:pt x="314198" y="3032760"/>
                  </a:lnTo>
                  <a:lnTo>
                    <a:pt x="1276603" y="3032760"/>
                  </a:lnTo>
                  <a:lnTo>
                    <a:pt x="1323085" y="3029331"/>
                  </a:lnTo>
                  <a:lnTo>
                    <a:pt x="1367408" y="3019425"/>
                  </a:lnTo>
                  <a:lnTo>
                    <a:pt x="1409064" y="3003550"/>
                  </a:lnTo>
                  <a:lnTo>
                    <a:pt x="1447800" y="2982087"/>
                  </a:lnTo>
                  <a:lnTo>
                    <a:pt x="1482852" y="2955671"/>
                  </a:lnTo>
                  <a:lnTo>
                    <a:pt x="1513712" y="2924683"/>
                  </a:lnTo>
                  <a:lnTo>
                    <a:pt x="1540255" y="2889631"/>
                  </a:lnTo>
                  <a:lnTo>
                    <a:pt x="1561592" y="2850896"/>
                  </a:lnTo>
                  <a:lnTo>
                    <a:pt x="1577467" y="2809240"/>
                  </a:lnTo>
                  <a:lnTo>
                    <a:pt x="1587373" y="2764917"/>
                  </a:lnTo>
                  <a:lnTo>
                    <a:pt x="1590802" y="2718435"/>
                  </a:lnTo>
                  <a:lnTo>
                    <a:pt x="1590802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3252978" y="1424431"/>
            <a:ext cx="1273175" cy="27165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5720" algn="ctr">
              <a:lnSpc>
                <a:spcPts val="3554"/>
              </a:lnSpc>
              <a:spcBef>
                <a:spcPts val="90"/>
              </a:spcBef>
            </a:pPr>
            <a:r>
              <a:rPr sz="3200" b="1" spc="-345" dirty="0">
                <a:solidFill>
                  <a:srgbClr val="E6E7E9"/>
                </a:solidFill>
                <a:latin typeface="Arial"/>
                <a:cs typeface="Arial"/>
              </a:rPr>
              <a:t>TREND</a:t>
            </a:r>
            <a:endParaRPr sz="3200">
              <a:latin typeface="Arial"/>
              <a:cs typeface="Arial"/>
            </a:endParaRPr>
          </a:p>
          <a:p>
            <a:pPr marL="11430" algn="ctr">
              <a:lnSpc>
                <a:spcPts val="6915"/>
              </a:lnSpc>
            </a:pPr>
            <a:r>
              <a:rPr sz="6000" b="1" spc="-50" dirty="0">
                <a:solidFill>
                  <a:srgbClr val="E6E7E9"/>
                </a:solidFill>
                <a:latin typeface="Arial"/>
                <a:cs typeface="Arial"/>
              </a:rPr>
              <a:t>1</a:t>
            </a:r>
            <a:endParaRPr sz="6000">
              <a:latin typeface="Arial"/>
              <a:cs typeface="Arial"/>
            </a:endParaRPr>
          </a:p>
          <a:p>
            <a:pPr marL="7620" algn="ctr">
              <a:lnSpc>
                <a:spcPct val="100000"/>
              </a:lnSpc>
              <a:spcBef>
                <a:spcPts val="3219"/>
              </a:spcBef>
            </a:pPr>
            <a:r>
              <a:rPr sz="1800" b="1" spc="-95" dirty="0">
                <a:solidFill>
                  <a:srgbClr val="FF5769"/>
                </a:solidFill>
                <a:latin typeface="Arial"/>
                <a:cs typeface="Arial"/>
              </a:rPr>
              <a:t>INFOBESITY</a:t>
            </a:r>
            <a:endParaRPr sz="1800">
              <a:latin typeface="Arial"/>
              <a:cs typeface="Arial"/>
            </a:endParaRPr>
          </a:p>
          <a:p>
            <a:pPr marL="12700" marR="7620" algn="ctr">
              <a:lnSpc>
                <a:spcPct val="100000"/>
              </a:lnSpc>
              <a:spcBef>
                <a:spcPts val="305"/>
              </a:spcBef>
            </a:pPr>
            <a:r>
              <a:rPr sz="1400" b="1" spc="-105" dirty="0">
                <a:latin typeface="Arial"/>
                <a:cs typeface="Arial"/>
              </a:rPr>
              <a:t>Informasi</a:t>
            </a:r>
            <a:r>
              <a:rPr sz="1400" b="1" spc="70" dirty="0">
                <a:latin typeface="Arial"/>
                <a:cs typeface="Arial"/>
              </a:rPr>
              <a:t> </a:t>
            </a:r>
            <a:r>
              <a:rPr sz="1400" b="1" spc="-95" dirty="0">
                <a:latin typeface="Arial"/>
                <a:cs typeface="Arial"/>
              </a:rPr>
              <a:t>sangat </a:t>
            </a:r>
            <a:r>
              <a:rPr sz="1400" b="1" spc="-90" dirty="0">
                <a:latin typeface="Arial"/>
                <a:cs typeface="Arial"/>
              </a:rPr>
              <a:t>banyak,</a:t>
            </a:r>
            <a:r>
              <a:rPr sz="1400" b="1" spc="35" dirty="0">
                <a:latin typeface="Arial"/>
                <a:cs typeface="Arial"/>
              </a:rPr>
              <a:t> </a:t>
            </a:r>
            <a:r>
              <a:rPr sz="1400" b="1" spc="-20" dirty="0">
                <a:latin typeface="Arial"/>
                <a:cs typeface="Arial"/>
              </a:rPr>
              <a:t>perlu </a:t>
            </a:r>
            <a:r>
              <a:rPr sz="1400" b="1" spc="-125" dirty="0">
                <a:latin typeface="Arial"/>
                <a:cs typeface="Arial"/>
              </a:rPr>
              <a:t>seleksi</a:t>
            </a:r>
            <a:r>
              <a:rPr sz="1400" b="1" spc="50" dirty="0">
                <a:latin typeface="Arial"/>
                <a:cs typeface="Arial"/>
              </a:rPr>
              <a:t> </a:t>
            </a:r>
            <a:r>
              <a:rPr sz="1400" b="1" spc="-75" dirty="0">
                <a:latin typeface="Arial"/>
                <a:cs typeface="Arial"/>
              </a:rPr>
              <a:t>dg</a:t>
            </a:r>
            <a:r>
              <a:rPr sz="1400" b="1" spc="-125" dirty="0">
                <a:latin typeface="Arial"/>
                <a:cs typeface="Arial"/>
              </a:rPr>
              <a:t> </a:t>
            </a:r>
            <a:r>
              <a:rPr sz="1400" b="1" spc="-20" dirty="0">
                <a:latin typeface="Arial"/>
                <a:cs typeface="Arial"/>
              </a:rPr>
              <a:t>baik</a:t>
            </a:r>
            <a:endParaRPr sz="14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673597" y="3105756"/>
            <a:ext cx="1389380" cy="1018540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20955" algn="ctr">
              <a:lnSpc>
                <a:spcPct val="100000"/>
              </a:lnSpc>
              <a:spcBef>
                <a:spcPts val="565"/>
              </a:spcBef>
            </a:pPr>
            <a:r>
              <a:rPr sz="1600" b="1" spc="-45" dirty="0">
                <a:solidFill>
                  <a:srgbClr val="52C9BC"/>
                </a:solidFill>
                <a:latin typeface="Arial"/>
                <a:cs typeface="Arial"/>
              </a:rPr>
              <a:t>TUNTUTAN</a:t>
            </a:r>
            <a:endParaRPr sz="1600">
              <a:latin typeface="Arial"/>
              <a:cs typeface="Arial"/>
            </a:endParaRPr>
          </a:p>
          <a:p>
            <a:pPr marL="12700" marR="5080" algn="ctr">
              <a:lnSpc>
                <a:spcPct val="100000"/>
              </a:lnSpc>
              <a:spcBef>
                <a:spcPts val="395"/>
              </a:spcBef>
            </a:pPr>
            <a:r>
              <a:rPr sz="1400" b="1" spc="-110" dirty="0">
                <a:latin typeface="Arial"/>
                <a:cs typeface="Arial"/>
              </a:rPr>
              <a:t>Persyaratan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spc="-80" dirty="0">
                <a:latin typeface="Arial"/>
                <a:cs typeface="Arial"/>
              </a:rPr>
              <a:t>Karya </a:t>
            </a:r>
            <a:r>
              <a:rPr sz="1400" b="1" spc="-10" dirty="0">
                <a:latin typeface="Arial"/>
                <a:cs typeface="Arial"/>
              </a:rPr>
              <a:t>Ilmiah </a:t>
            </a:r>
            <a:r>
              <a:rPr sz="1400" b="1" spc="-30" dirty="0">
                <a:latin typeface="Arial"/>
                <a:cs typeface="Arial"/>
              </a:rPr>
              <a:t>Internasional</a:t>
            </a:r>
            <a:endParaRPr sz="14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8220582" y="1397634"/>
            <a:ext cx="1379855" cy="2765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3935"/>
              </a:lnSpc>
              <a:spcBef>
                <a:spcPts val="100"/>
              </a:spcBef>
            </a:pPr>
            <a:r>
              <a:rPr sz="3600" b="1" spc="-380" dirty="0">
                <a:solidFill>
                  <a:srgbClr val="E6E7E9"/>
                </a:solidFill>
                <a:latin typeface="Arial"/>
                <a:cs typeface="Arial"/>
              </a:rPr>
              <a:t>TREND</a:t>
            </a:r>
            <a:endParaRPr sz="3600">
              <a:latin typeface="Arial"/>
              <a:cs typeface="Arial"/>
            </a:endParaRPr>
          </a:p>
          <a:p>
            <a:pPr marR="32384" algn="ctr">
              <a:lnSpc>
                <a:spcPts val="6815"/>
              </a:lnSpc>
            </a:pPr>
            <a:r>
              <a:rPr sz="6000" b="1" spc="-50" dirty="0">
                <a:solidFill>
                  <a:srgbClr val="E6E7E9"/>
                </a:solidFill>
                <a:latin typeface="Arial"/>
                <a:cs typeface="Arial"/>
              </a:rPr>
              <a:t>3</a:t>
            </a:r>
            <a:endParaRPr sz="6000">
              <a:latin typeface="Arial"/>
              <a:cs typeface="Arial"/>
            </a:endParaRPr>
          </a:p>
          <a:p>
            <a:pPr marR="20955" algn="ctr">
              <a:lnSpc>
                <a:spcPct val="100000"/>
              </a:lnSpc>
              <a:spcBef>
                <a:spcPts val="3215"/>
              </a:spcBef>
            </a:pPr>
            <a:r>
              <a:rPr sz="1800" b="1" spc="-60" dirty="0">
                <a:solidFill>
                  <a:srgbClr val="FCC52E"/>
                </a:solidFill>
                <a:latin typeface="Arial"/>
                <a:cs typeface="Arial"/>
              </a:rPr>
              <a:t>PROFESI</a:t>
            </a:r>
            <a:endParaRPr sz="1800">
              <a:latin typeface="Arial"/>
              <a:cs typeface="Arial"/>
            </a:endParaRPr>
          </a:p>
          <a:p>
            <a:pPr marL="21590" marR="68580" indent="8255" algn="ctr">
              <a:lnSpc>
                <a:spcPct val="100000"/>
              </a:lnSpc>
              <a:spcBef>
                <a:spcPts val="400"/>
              </a:spcBef>
            </a:pPr>
            <a:r>
              <a:rPr sz="1400" b="1" spc="-95" dirty="0">
                <a:latin typeface="Arial"/>
                <a:cs typeface="Arial"/>
              </a:rPr>
              <a:t>Guru,</a:t>
            </a:r>
            <a:r>
              <a:rPr sz="1400" b="1" spc="-10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Dosen, Pustakawan </a:t>
            </a:r>
            <a:r>
              <a:rPr sz="1400" b="1" spc="-105" dirty="0">
                <a:latin typeface="Arial"/>
                <a:cs typeface="Arial"/>
              </a:rPr>
              <a:t>Profesional</a:t>
            </a:r>
            <a:r>
              <a:rPr sz="1400" b="1" spc="-5" dirty="0">
                <a:latin typeface="Arial"/>
                <a:cs typeface="Arial"/>
              </a:rPr>
              <a:t> </a:t>
            </a:r>
            <a:r>
              <a:rPr sz="1400" b="1" spc="-130" dirty="0">
                <a:latin typeface="Arial"/>
                <a:cs typeface="Arial"/>
              </a:rPr>
              <a:t>Era</a:t>
            </a:r>
            <a:r>
              <a:rPr sz="1400" b="1" spc="-75" dirty="0">
                <a:latin typeface="Arial"/>
                <a:cs typeface="Arial"/>
              </a:rPr>
              <a:t> </a:t>
            </a:r>
            <a:r>
              <a:rPr sz="1400" b="1" spc="-105" dirty="0">
                <a:latin typeface="Arial"/>
                <a:cs typeface="Arial"/>
              </a:rPr>
              <a:t>IT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3425952" y="4230623"/>
            <a:ext cx="5913120" cy="905510"/>
            <a:chOff x="3425952" y="4230623"/>
            <a:chExt cx="5913120" cy="905510"/>
          </a:xfrm>
        </p:grpSpPr>
        <p:pic>
          <p:nvPicPr>
            <p:cNvPr id="43" name="object 4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425952" y="4230623"/>
              <a:ext cx="893063" cy="893063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922264" y="4230623"/>
              <a:ext cx="896112" cy="896112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430767" y="4230623"/>
              <a:ext cx="908303" cy="905255"/>
            </a:xfrm>
            <a:prstGeom prst="rect">
              <a:avLst/>
            </a:prstGeom>
          </p:spPr>
        </p:pic>
      </p:grpSp>
      <p:pic>
        <p:nvPicPr>
          <p:cNvPr id="46" name="object 4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316992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24616" y="2337815"/>
            <a:ext cx="1167130" cy="2359025"/>
          </a:xfrm>
          <a:custGeom>
            <a:avLst/>
            <a:gdLst/>
            <a:ahLst/>
            <a:cxnLst/>
            <a:rect l="l" t="t" r="r" b="b"/>
            <a:pathLst>
              <a:path w="1167129" h="2359025">
                <a:moveTo>
                  <a:pt x="1167002" y="0"/>
                </a:moveTo>
                <a:lnTo>
                  <a:pt x="1059052" y="5461"/>
                </a:lnTo>
                <a:lnTo>
                  <a:pt x="1011174" y="11302"/>
                </a:lnTo>
                <a:lnTo>
                  <a:pt x="963802" y="19050"/>
                </a:lnTo>
                <a:lnTo>
                  <a:pt x="917193" y="28701"/>
                </a:lnTo>
                <a:lnTo>
                  <a:pt x="871092" y="40132"/>
                </a:lnTo>
                <a:lnTo>
                  <a:pt x="825880" y="53340"/>
                </a:lnTo>
                <a:lnTo>
                  <a:pt x="781430" y="68325"/>
                </a:lnTo>
                <a:lnTo>
                  <a:pt x="737742" y="84963"/>
                </a:lnTo>
                <a:lnTo>
                  <a:pt x="694943" y="103250"/>
                </a:lnTo>
                <a:lnTo>
                  <a:pt x="652906" y="123190"/>
                </a:lnTo>
                <a:lnTo>
                  <a:pt x="612012" y="144779"/>
                </a:lnTo>
                <a:lnTo>
                  <a:pt x="571880" y="167767"/>
                </a:lnTo>
                <a:lnTo>
                  <a:pt x="532891" y="192404"/>
                </a:lnTo>
                <a:lnTo>
                  <a:pt x="494918" y="218440"/>
                </a:lnTo>
                <a:lnTo>
                  <a:pt x="457961" y="245872"/>
                </a:lnTo>
                <a:lnTo>
                  <a:pt x="422275" y="274700"/>
                </a:lnTo>
                <a:lnTo>
                  <a:pt x="387603" y="304800"/>
                </a:lnTo>
                <a:lnTo>
                  <a:pt x="354202" y="336296"/>
                </a:lnTo>
                <a:lnTo>
                  <a:pt x="322072" y="369062"/>
                </a:lnTo>
                <a:lnTo>
                  <a:pt x="291210" y="403098"/>
                </a:lnTo>
                <a:lnTo>
                  <a:pt x="261619" y="438276"/>
                </a:lnTo>
                <a:lnTo>
                  <a:pt x="233425" y="474599"/>
                </a:lnTo>
                <a:lnTo>
                  <a:pt x="206628" y="511937"/>
                </a:lnTo>
                <a:lnTo>
                  <a:pt x="181355" y="550418"/>
                </a:lnTo>
                <a:lnTo>
                  <a:pt x="157479" y="589915"/>
                </a:lnTo>
                <a:lnTo>
                  <a:pt x="135127" y="630427"/>
                </a:lnTo>
                <a:lnTo>
                  <a:pt x="114300" y="671957"/>
                </a:lnTo>
                <a:lnTo>
                  <a:pt x="95123" y="714248"/>
                </a:lnTo>
                <a:lnTo>
                  <a:pt x="77597" y="757554"/>
                </a:lnTo>
                <a:lnTo>
                  <a:pt x="61722" y="801624"/>
                </a:lnTo>
                <a:lnTo>
                  <a:pt x="47625" y="846454"/>
                </a:lnTo>
                <a:lnTo>
                  <a:pt x="35178" y="892048"/>
                </a:lnTo>
                <a:lnTo>
                  <a:pt x="24637" y="938402"/>
                </a:lnTo>
                <a:lnTo>
                  <a:pt x="15875" y="985393"/>
                </a:lnTo>
                <a:lnTo>
                  <a:pt x="9016" y="1033018"/>
                </a:lnTo>
                <a:lnTo>
                  <a:pt x="4063" y="1081277"/>
                </a:lnTo>
                <a:lnTo>
                  <a:pt x="1015" y="1130046"/>
                </a:lnTo>
                <a:lnTo>
                  <a:pt x="0" y="1179322"/>
                </a:lnTo>
                <a:lnTo>
                  <a:pt x="1015" y="1228598"/>
                </a:lnTo>
                <a:lnTo>
                  <a:pt x="4063" y="1277366"/>
                </a:lnTo>
                <a:lnTo>
                  <a:pt x="9016" y="1325626"/>
                </a:lnTo>
                <a:lnTo>
                  <a:pt x="15875" y="1373251"/>
                </a:lnTo>
                <a:lnTo>
                  <a:pt x="24637" y="1420241"/>
                </a:lnTo>
                <a:lnTo>
                  <a:pt x="35178" y="1466596"/>
                </a:lnTo>
                <a:lnTo>
                  <a:pt x="47625" y="1512189"/>
                </a:lnTo>
                <a:lnTo>
                  <a:pt x="61722" y="1557020"/>
                </a:lnTo>
                <a:lnTo>
                  <a:pt x="77597" y="1601089"/>
                </a:lnTo>
                <a:lnTo>
                  <a:pt x="95123" y="1644396"/>
                </a:lnTo>
                <a:lnTo>
                  <a:pt x="114300" y="1686687"/>
                </a:lnTo>
                <a:lnTo>
                  <a:pt x="135127" y="1728216"/>
                </a:lnTo>
                <a:lnTo>
                  <a:pt x="157479" y="1768728"/>
                </a:lnTo>
                <a:lnTo>
                  <a:pt x="181355" y="1808226"/>
                </a:lnTo>
                <a:lnTo>
                  <a:pt x="206628" y="1846707"/>
                </a:lnTo>
                <a:lnTo>
                  <a:pt x="233425" y="1884045"/>
                </a:lnTo>
                <a:lnTo>
                  <a:pt x="261619" y="1920367"/>
                </a:lnTo>
                <a:lnTo>
                  <a:pt x="291210" y="1955546"/>
                </a:lnTo>
                <a:lnTo>
                  <a:pt x="322072" y="1989582"/>
                </a:lnTo>
                <a:lnTo>
                  <a:pt x="354202" y="2022348"/>
                </a:lnTo>
                <a:lnTo>
                  <a:pt x="387603" y="2053844"/>
                </a:lnTo>
                <a:lnTo>
                  <a:pt x="422275" y="2083943"/>
                </a:lnTo>
                <a:lnTo>
                  <a:pt x="457961" y="2112772"/>
                </a:lnTo>
                <a:lnTo>
                  <a:pt x="494918" y="2140204"/>
                </a:lnTo>
                <a:lnTo>
                  <a:pt x="532891" y="2166239"/>
                </a:lnTo>
                <a:lnTo>
                  <a:pt x="571880" y="2190877"/>
                </a:lnTo>
                <a:lnTo>
                  <a:pt x="612012" y="2213864"/>
                </a:lnTo>
                <a:lnTo>
                  <a:pt x="652906" y="2235454"/>
                </a:lnTo>
                <a:lnTo>
                  <a:pt x="694943" y="2255393"/>
                </a:lnTo>
                <a:lnTo>
                  <a:pt x="737742" y="2273681"/>
                </a:lnTo>
                <a:lnTo>
                  <a:pt x="781430" y="2290318"/>
                </a:lnTo>
                <a:lnTo>
                  <a:pt x="825880" y="2305304"/>
                </a:lnTo>
                <a:lnTo>
                  <a:pt x="871092" y="2318512"/>
                </a:lnTo>
                <a:lnTo>
                  <a:pt x="917193" y="2329942"/>
                </a:lnTo>
                <a:lnTo>
                  <a:pt x="963802" y="2339594"/>
                </a:lnTo>
                <a:lnTo>
                  <a:pt x="1011174" y="2347341"/>
                </a:lnTo>
                <a:lnTo>
                  <a:pt x="1059052" y="2353183"/>
                </a:lnTo>
                <a:lnTo>
                  <a:pt x="1167002" y="2358644"/>
                </a:lnTo>
                <a:lnTo>
                  <a:pt x="1167002" y="0"/>
                </a:lnTo>
                <a:close/>
              </a:path>
            </a:pathLst>
          </a:custGeom>
          <a:solidFill>
            <a:srgbClr val="FF576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5719" y="0"/>
            <a:ext cx="11984990" cy="6858000"/>
            <a:chOff x="45719" y="0"/>
            <a:chExt cx="11984990" cy="6858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31296" y="3246119"/>
              <a:ext cx="530351" cy="5334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19" y="0"/>
              <a:ext cx="11984736" cy="685799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25551" y="0"/>
              <a:ext cx="11448415" cy="6858000"/>
            </a:xfrm>
            <a:custGeom>
              <a:avLst/>
              <a:gdLst/>
              <a:ahLst/>
              <a:cxnLst/>
              <a:rect l="l" t="t" r="r" b="b"/>
              <a:pathLst>
                <a:path w="11448415" h="6858000">
                  <a:moveTo>
                    <a:pt x="11448161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1448161" y="6858000"/>
                  </a:lnTo>
                  <a:lnTo>
                    <a:pt x="11448161" y="0"/>
                  </a:lnTo>
                  <a:close/>
                </a:path>
              </a:pathLst>
            </a:custGeom>
            <a:solidFill>
              <a:srgbClr val="EE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506455" y="2337815"/>
              <a:ext cx="1167130" cy="2359025"/>
            </a:xfrm>
            <a:custGeom>
              <a:avLst/>
              <a:gdLst/>
              <a:ahLst/>
              <a:cxnLst/>
              <a:rect l="l" t="t" r="r" b="b"/>
              <a:pathLst>
                <a:path w="1167129" h="2359025">
                  <a:moveTo>
                    <a:pt x="1167002" y="0"/>
                  </a:moveTo>
                  <a:lnTo>
                    <a:pt x="1059052" y="5461"/>
                  </a:lnTo>
                  <a:lnTo>
                    <a:pt x="1011174" y="11302"/>
                  </a:lnTo>
                  <a:lnTo>
                    <a:pt x="963802" y="19050"/>
                  </a:lnTo>
                  <a:lnTo>
                    <a:pt x="917194" y="28701"/>
                  </a:lnTo>
                  <a:lnTo>
                    <a:pt x="871093" y="40132"/>
                  </a:lnTo>
                  <a:lnTo>
                    <a:pt x="825880" y="53340"/>
                  </a:lnTo>
                  <a:lnTo>
                    <a:pt x="781430" y="68325"/>
                  </a:lnTo>
                  <a:lnTo>
                    <a:pt x="737743" y="84963"/>
                  </a:lnTo>
                  <a:lnTo>
                    <a:pt x="694944" y="103250"/>
                  </a:lnTo>
                  <a:lnTo>
                    <a:pt x="652907" y="123190"/>
                  </a:lnTo>
                  <a:lnTo>
                    <a:pt x="612013" y="144779"/>
                  </a:lnTo>
                  <a:lnTo>
                    <a:pt x="571880" y="167767"/>
                  </a:lnTo>
                  <a:lnTo>
                    <a:pt x="532892" y="192404"/>
                  </a:lnTo>
                  <a:lnTo>
                    <a:pt x="494919" y="218440"/>
                  </a:lnTo>
                  <a:lnTo>
                    <a:pt x="457962" y="245872"/>
                  </a:lnTo>
                  <a:lnTo>
                    <a:pt x="422275" y="274700"/>
                  </a:lnTo>
                  <a:lnTo>
                    <a:pt x="387603" y="304800"/>
                  </a:lnTo>
                  <a:lnTo>
                    <a:pt x="354202" y="336296"/>
                  </a:lnTo>
                  <a:lnTo>
                    <a:pt x="322072" y="369062"/>
                  </a:lnTo>
                  <a:lnTo>
                    <a:pt x="291211" y="403098"/>
                  </a:lnTo>
                  <a:lnTo>
                    <a:pt x="261620" y="438276"/>
                  </a:lnTo>
                  <a:lnTo>
                    <a:pt x="233425" y="474599"/>
                  </a:lnTo>
                  <a:lnTo>
                    <a:pt x="206628" y="511937"/>
                  </a:lnTo>
                  <a:lnTo>
                    <a:pt x="181355" y="550418"/>
                  </a:lnTo>
                  <a:lnTo>
                    <a:pt x="157479" y="589915"/>
                  </a:lnTo>
                  <a:lnTo>
                    <a:pt x="135127" y="630427"/>
                  </a:lnTo>
                  <a:lnTo>
                    <a:pt x="114300" y="671957"/>
                  </a:lnTo>
                  <a:lnTo>
                    <a:pt x="95123" y="714248"/>
                  </a:lnTo>
                  <a:lnTo>
                    <a:pt x="77597" y="757554"/>
                  </a:lnTo>
                  <a:lnTo>
                    <a:pt x="61722" y="801624"/>
                  </a:lnTo>
                  <a:lnTo>
                    <a:pt x="47625" y="846454"/>
                  </a:lnTo>
                  <a:lnTo>
                    <a:pt x="35178" y="892048"/>
                  </a:lnTo>
                  <a:lnTo>
                    <a:pt x="24638" y="938402"/>
                  </a:lnTo>
                  <a:lnTo>
                    <a:pt x="15875" y="985393"/>
                  </a:lnTo>
                  <a:lnTo>
                    <a:pt x="9017" y="1033018"/>
                  </a:lnTo>
                  <a:lnTo>
                    <a:pt x="4064" y="1081277"/>
                  </a:lnTo>
                  <a:lnTo>
                    <a:pt x="1016" y="1130046"/>
                  </a:lnTo>
                  <a:lnTo>
                    <a:pt x="0" y="1179322"/>
                  </a:lnTo>
                  <a:lnTo>
                    <a:pt x="1016" y="1228598"/>
                  </a:lnTo>
                  <a:lnTo>
                    <a:pt x="4064" y="1277366"/>
                  </a:lnTo>
                  <a:lnTo>
                    <a:pt x="9017" y="1325626"/>
                  </a:lnTo>
                  <a:lnTo>
                    <a:pt x="15875" y="1373251"/>
                  </a:lnTo>
                  <a:lnTo>
                    <a:pt x="24638" y="1420241"/>
                  </a:lnTo>
                  <a:lnTo>
                    <a:pt x="35178" y="1466596"/>
                  </a:lnTo>
                  <a:lnTo>
                    <a:pt x="47625" y="1512189"/>
                  </a:lnTo>
                  <a:lnTo>
                    <a:pt x="61722" y="1557020"/>
                  </a:lnTo>
                  <a:lnTo>
                    <a:pt x="77597" y="1601089"/>
                  </a:lnTo>
                  <a:lnTo>
                    <a:pt x="95123" y="1644396"/>
                  </a:lnTo>
                  <a:lnTo>
                    <a:pt x="114300" y="1686687"/>
                  </a:lnTo>
                  <a:lnTo>
                    <a:pt x="135127" y="1728216"/>
                  </a:lnTo>
                  <a:lnTo>
                    <a:pt x="157479" y="1768728"/>
                  </a:lnTo>
                  <a:lnTo>
                    <a:pt x="181355" y="1808226"/>
                  </a:lnTo>
                  <a:lnTo>
                    <a:pt x="206628" y="1846707"/>
                  </a:lnTo>
                  <a:lnTo>
                    <a:pt x="233425" y="1884045"/>
                  </a:lnTo>
                  <a:lnTo>
                    <a:pt x="261620" y="1920367"/>
                  </a:lnTo>
                  <a:lnTo>
                    <a:pt x="291211" y="1955546"/>
                  </a:lnTo>
                  <a:lnTo>
                    <a:pt x="322072" y="1989582"/>
                  </a:lnTo>
                  <a:lnTo>
                    <a:pt x="354202" y="2022348"/>
                  </a:lnTo>
                  <a:lnTo>
                    <a:pt x="387603" y="2053844"/>
                  </a:lnTo>
                  <a:lnTo>
                    <a:pt x="422275" y="2083943"/>
                  </a:lnTo>
                  <a:lnTo>
                    <a:pt x="457962" y="2112772"/>
                  </a:lnTo>
                  <a:lnTo>
                    <a:pt x="494919" y="2140204"/>
                  </a:lnTo>
                  <a:lnTo>
                    <a:pt x="532892" y="2166239"/>
                  </a:lnTo>
                  <a:lnTo>
                    <a:pt x="571880" y="2190877"/>
                  </a:lnTo>
                  <a:lnTo>
                    <a:pt x="612013" y="2213864"/>
                  </a:lnTo>
                  <a:lnTo>
                    <a:pt x="652907" y="2235454"/>
                  </a:lnTo>
                  <a:lnTo>
                    <a:pt x="694944" y="2255393"/>
                  </a:lnTo>
                  <a:lnTo>
                    <a:pt x="737743" y="2273681"/>
                  </a:lnTo>
                  <a:lnTo>
                    <a:pt x="781430" y="2290318"/>
                  </a:lnTo>
                  <a:lnTo>
                    <a:pt x="825880" y="2305304"/>
                  </a:lnTo>
                  <a:lnTo>
                    <a:pt x="871093" y="2318512"/>
                  </a:lnTo>
                  <a:lnTo>
                    <a:pt x="917194" y="2329942"/>
                  </a:lnTo>
                  <a:lnTo>
                    <a:pt x="963802" y="2339594"/>
                  </a:lnTo>
                  <a:lnTo>
                    <a:pt x="1011174" y="2347341"/>
                  </a:lnTo>
                  <a:lnTo>
                    <a:pt x="1059052" y="2353183"/>
                  </a:lnTo>
                  <a:lnTo>
                    <a:pt x="1167002" y="2358644"/>
                  </a:lnTo>
                  <a:lnTo>
                    <a:pt x="1167002" y="0"/>
                  </a:lnTo>
                  <a:close/>
                </a:path>
              </a:pathLst>
            </a:custGeom>
            <a:solidFill>
              <a:srgbClr val="52C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13136" y="3246119"/>
              <a:ext cx="533400" cy="5334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2792" y="0"/>
              <a:ext cx="10485120" cy="685799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182623" y="0"/>
              <a:ext cx="9963785" cy="6858000"/>
            </a:xfrm>
            <a:custGeom>
              <a:avLst/>
              <a:gdLst/>
              <a:ahLst/>
              <a:cxnLst/>
              <a:rect l="l" t="t" r="r" b="b"/>
              <a:pathLst>
                <a:path w="9963785" h="6858000">
                  <a:moveTo>
                    <a:pt x="9963404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9963404" y="6858000"/>
                  </a:lnTo>
                  <a:lnTo>
                    <a:pt x="9963404" y="0"/>
                  </a:lnTo>
                  <a:close/>
                </a:path>
              </a:pathLst>
            </a:custGeom>
            <a:solidFill>
              <a:srgbClr val="EE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976103" y="2337815"/>
              <a:ext cx="1170305" cy="2359025"/>
            </a:xfrm>
            <a:custGeom>
              <a:avLst/>
              <a:gdLst/>
              <a:ahLst/>
              <a:cxnLst/>
              <a:rect l="l" t="t" r="r" b="b"/>
              <a:pathLst>
                <a:path w="1170304" h="2359025">
                  <a:moveTo>
                    <a:pt x="1169924" y="0"/>
                  </a:moveTo>
                  <a:lnTo>
                    <a:pt x="1061720" y="5461"/>
                  </a:lnTo>
                  <a:lnTo>
                    <a:pt x="1013714" y="11302"/>
                  </a:lnTo>
                  <a:lnTo>
                    <a:pt x="966216" y="19050"/>
                  </a:lnTo>
                  <a:lnTo>
                    <a:pt x="919479" y="28701"/>
                  </a:lnTo>
                  <a:lnTo>
                    <a:pt x="873378" y="40132"/>
                  </a:lnTo>
                  <a:lnTo>
                    <a:pt x="828040" y="53340"/>
                  </a:lnTo>
                  <a:lnTo>
                    <a:pt x="783336" y="68325"/>
                  </a:lnTo>
                  <a:lnTo>
                    <a:pt x="739648" y="84963"/>
                  </a:lnTo>
                  <a:lnTo>
                    <a:pt x="696722" y="103250"/>
                  </a:lnTo>
                  <a:lnTo>
                    <a:pt x="654685" y="123190"/>
                  </a:lnTo>
                  <a:lnTo>
                    <a:pt x="613537" y="144779"/>
                  </a:lnTo>
                  <a:lnTo>
                    <a:pt x="573404" y="167767"/>
                  </a:lnTo>
                  <a:lnTo>
                    <a:pt x="534289" y="192404"/>
                  </a:lnTo>
                  <a:lnTo>
                    <a:pt x="496189" y="218440"/>
                  </a:lnTo>
                  <a:lnTo>
                    <a:pt x="459231" y="245872"/>
                  </a:lnTo>
                  <a:lnTo>
                    <a:pt x="423291" y="274700"/>
                  </a:lnTo>
                  <a:lnTo>
                    <a:pt x="388620" y="304800"/>
                  </a:lnTo>
                  <a:lnTo>
                    <a:pt x="355092" y="336296"/>
                  </a:lnTo>
                  <a:lnTo>
                    <a:pt x="322834" y="369062"/>
                  </a:lnTo>
                  <a:lnTo>
                    <a:pt x="291973" y="403098"/>
                  </a:lnTo>
                  <a:lnTo>
                    <a:pt x="262254" y="438276"/>
                  </a:lnTo>
                  <a:lnTo>
                    <a:pt x="234061" y="474599"/>
                  </a:lnTo>
                  <a:lnTo>
                    <a:pt x="207137" y="511937"/>
                  </a:lnTo>
                  <a:lnTo>
                    <a:pt x="181737" y="550418"/>
                  </a:lnTo>
                  <a:lnTo>
                    <a:pt x="157861" y="589915"/>
                  </a:lnTo>
                  <a:lnTo>
                    <a:pt x="135509" y="630427"/>
                  </a:lnTo>
                  <a:lnTo>
                    <a:pt x="114553" y="671957"/>
                  </a:lnTo>
                  <a:lnTo>
                    <a:pt x="95376" y="714248"/>
                  </a:lnTo>
                  <a:lnTo>
                    <a:pt x="77850" y="757554"/>
                  </a:lnTo>
                  <a:lnTo>
                    <a:pt x="61849" y="801624"/>
                  </a:lnTo>
                  <a:lnTo>
                    <a:pt x="47751" y="846454"/>
                  </a:lnTo>
                  <a:lnTo>
                    <a:pt x="35305" y="892048"/>
                  </a:lnTo>
                  <a:lnTo>
                    <a:pt x="24638" y="938402"/>
                  </a:lnTo>
                  <a:lnTo>
                    <a:pt x="15875" y="985393"/>
                  </a:lnTo>
                  <a:lnTo>
                    <a:pt x="9017" y="1033018"/>
                  </a:lnTo>
                  <a:lnTo>
                    <a:pt x="4064" y="1081277"/>
                  </a:lnTo>
                  <a:lnTo>
                    <a:pt x="1016" y="1130046"/>
                  </a:lnTo>
                  <a:lnTo>
                    <a:pt x="0" y="1179322"/>
                  </a:lnTo>
                  <a:lnTo>
                    <a:pt x="1016" y="1228598"/>
                  </a:lnTo>
                  <a:lnTo>
                    <a:pt x="4064" y="1277366"/>
                  </a:lnTo>
                  <a:lnTo>
                    <a:pt x="9017" y="1325626"/>
                  </a:lnTo>
                  <a:lnTo>
                    <a:pt x="15875" y="1373251"/>
                  </a:lnTo>
                  <a:lnTo>
                    <a:pt x="24638" y="1420241"/>
                  </a:lnTo>
                  <a:lnTo>
                    <a:pt x="35305" y="1466596"/>
                  </a:lnTo>
                  <a:lnTo>
                    <a:pt x="47751" y="1512189"/>
                  </a:lnTo>
                  <a:lnTo>
                    <a:pt x="61849" y="1557020"/>
                  </a:lnTo>
                  <a:lnTo>
                    <a:pt x="77850" y="1601089"/>
                  </a:lnTo>
                  <a:lnTo>
                    <a:pt x="95376" y="1644396"/>
                  </a:lnTo>
                  <a:lnTo>
                    <a:pt x="114553" y="1686687"/>
                  </a:lnTo>
                  <a:lnTo>
                    <a:pt x="135509" y="1728216"/>
                  </a:lnTo>
                  <a:lnTo>
                    <a:pt x="157861" y="1768728"/>
                  </a:lnTo>
                  <a:lnTo>
                    <a:pt x="181737" y="1808226"/>
                  </a:lnTo>
                  <a:lnTo>
                    <a:pt x="207137" y="1846707"/>
                  </a:lnTo>
                  <a:lnTo>
                    <a:pt x="234061" y="1884045"/>
                  </a:lnTo>
                  <a:lnTo>
                    <a:pt x="262254" y="1920367"/>
                  </a:lnTo>
                  <a:lnTo>
                    <a:pt x="291973" y="1955546"/>
                  </a:lnTo>
                  <a:lnTo>
                    <a:pt x="322834" y="1989582"/>
                  </a:lnTo>
                  <a:lnTo>
                    <a:pt x="355092" y="2022348"/>
                  </a:lnTo>
                  <a:lnTo>
                    <a:pt x="388620" y="2053844"/>
                  </a:lnTo>
                  <a:lnTo>
                    <a:pt x="423291" y="2083943"/>
                  </a:lnTo>
                  <a:lnTo>
                    <a:pt x="459231" y="2112772"/>
                  </a:lnTo>
                  <a:lnTo>
                    <a:pt x="496189" y="2140204"/>
                  </a:lnTo>
                  <a:lnTo>
                    <a:pt x="534289" y="2166239"/>
                  </a:lnTo>
                  <a:lnTo>
                    <a:pt x="573404" y="2190877"/>
                  </a:lnTo>
                  <a:lnTo>
                    <a:pt x="613537" y="2213864"/>
                  </a:lnTo>
                  <a:lnTo>
                    <a:pt x="654685" y="2235454"/>
                  </a:lnTo>
                  <a:lnTo>
                    <a:pt x="696722" y="2255393"/>
                  </a:lnTo>
                  <a:lnTo>
                    <a:pt x="739648" y="2273681"/>
                  </a:lnTo>
                  <a:lnTo>
                    <a:pt x="783336" y="2290318"/>
                  </a:lnTo>
                  <a:lnTo>
                    <a:pt x="828040" y="2305304"/>
                  </a:lnTo>
                  <a:lnTo>
                    <a:pt x="873378" y="2318512"/>
                  </a:lnTo>
                  <a:lnTo>
                    <a:pt x="919479" y="2329942"/>
                  </a:lnTo>
                  <a:lnTo>
                    <a:pt x="966216" y="2339594"/>
                  </a:lnTo>
                  <a:lnTo>
                    <a:pt x="1013714" y="2347341"/>
                  </a:lnTo>
                  <a:lnTo>
                    <a:pt x="1061720" y="2353183"/>
                  </a:lnTo>
                  <a:lnTo>
                    <a:pt x="1169924" y="2358644"/>
                  </a:lnTo>
                  <a:lnTo>
                    <a:pt x="1169924" y="0"/>
                  </a:lnTo>
                  <a:close/>
                </a:path>
              </a:pathLst>
            </a:custGeom>
            <a:solidFill>
              <a:srgbClr val="FFC5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0526142" y="2944775"/>
            <a:ext cx="1618615" cy="11252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21590">
              <a:lnSpc>
                <a:spcPts val="4079"/>
              </a:lnSpc>
            </a:pPr>
            <a:r>
              <a:rPr sz="3600" b="1" spc="-150" dirty="0">
                <a:solidFill>
                  <a:srgbClr val="EEECEE"/>
                </a:solidFill>
                <a:latin typeface="Arial"/>
                <a:cs typeface="Arial"/>
              </a:rPr>
              <a:t>why?</a:t>
            </a:r>
            <a:endParaRPr sz="3600">
              <a:latin typeface="Arial"/>
              <a:cs typeface="Arial"/>
            </a:endParaRPr>
          </a:p>
          <a:p>
            <a:pPr marL="36830">
              <a:lnSpc>
                <a:spcPts val="4210"/>
              </a:lnSpc>
              <a:spcBef>
                <a:spcPts val="95"/>
              </a:spcBef>
            </a:pPr>
            <a:r>
              <a:rPr sz="3600" b="1" spc="-20" dirty="0">
                <a:solidFill>
                  <a:srgbClr val="EEECEE"/>
                </a:solidFill>
                <a:latin typeface="Arial"/>
                <a:cs typeface="Arial"/>
              </a:rPr>
              <a:t>what</a:t>
            </a:r>
            <a:endParaRPr sz="3600">
              <a:latin typeface="Arial"/>
              <a:cs typeface="Arial"/>
            </a:endParaRPr>
          </a:p>
          <a:p>
            <a:pPr marL="12700">
              <a:lnSpc>
                <a:spcPts val="4210"/>
              </a:lnSpc>
            </a:pPr>
            <a:r>
              <a:rPr sz="3600" b="1" spc="-50" dirty="0">
                <a:solidFill>
                  <a:srgbClr val="EEECEE"/>
                </a:solidFill>
                <a:latin typeface="Arial"/>
                <a:cs typeface="Arial"/>
              </a:rPr>
              <a:t>?</a:t>
            </a:r>
            <a:endParaRPr sz="360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0" y="0"/>
            <a:ext cx="10610215" cy="6858000"/>
            <a:chOff x="0" y="0"/>
            <a:chExt cx="10610215" cy="6858000"/>
          </a:xfrm>
        </p:grpSpPr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76688" y="3246119"/>
              <a:ext cx="533400" cy="5334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1926336" cy="6857999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0" y="0"/>
              <a:ext cx="1588135" cy="6858000"/>
            </a:xfrm>
            <a:custGeom>
              <a:avLst/>
              <a:gdLst/>
              <a:ahLst/>
              <a:cxnLst/>
              <a:rect l="l" t="t" r="r" b="b"/>
              <a:pathLst>
                <a:path w="1588135" h="6858000">
                  <a:moveTo>
                    <a:pt x="1587881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587881" y="6858000"/>
                  </a:lnTo>
                  <a:lnTo>
                    <a:pt x="1587881" y="0"/>
                  </a:lnTo>
                  <a:close/>
                </a:path>
              </a:pathLst>
            </a:custGeom>
            <a:solidFill>
              <a:srgbClr val="EE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20623" y="2337815"/>
              <a:ext cx="1167130" cy="2359025"/>
            </a:xfrm>
            <a:custGeom>
              <a:avLst/>
              <a:gdLst/>
              <a:ahLst/>
              <a:cxnLst/>
              <a:rect l="l" t="t" r="r" b="b"/>
              <a:pathLst>
                <a:path w="1167130" h="2359025">
                  <a:moveTo>
                    <a:pt x="1167003" y="0"/>
                  </a:moveTo>
                  <a:lnTo>
                    <a:pt x="1059053" y="5461"/>
                  </a:lnTo>
                  <a:lnTo>
                    <a:pt x="1011174" y="11302"/>
                  </a:lnTo>
                  <a:lnTo>
                    <a:pt x="963803" y="19050"/>
                  </a:lnTo>
                  <a:lnTo>
                    <a:pt x="917194" y="28701"/>
                  </a:lnTo>
                  <a:lnTo>
                    <a:pt x="871219" y="40132"/>
                  </a:lnTo>
                  <a:lnTo>
                    <a:pt x="825906" y="53340"/>
                  </a:lnTo>
                  <a:lnTo>
                    <a:pt x="781418" y="68325"/>
                  </a:lnTo>
                  <a:lnTo>
                    <a:pt x="737743" y="84963"/>
                  </a:lnTo>
                  <a:lnTo>
                    <a:pt x="694918" y="103250"/>
                  </a:lnTo>
                  <a:lnTo>
                    <a:pt x="652983" y="123190"/>
                  </a:lnTo>
                  <a:lnTo>
                    <a:pt x="611974" y="144779"/>
                  </a:lnTo>
                  <a:lnTo>
                    <a:pt x="571931" y="167767"/>
                  </a:lnTo>
                  <a:lnTo>
                    <a:pt x="532904" y="192404"/>
                  </a:lnTo>
                  <a:lnTo>
                    <a:pt x="494919" y="218440"/>
                  </a:lnTo>
                  <a:lnTo>
                    <a:pt x="458012" y="245872"/>
                  </a:lnTo>
                  <a:lnTo>
                    <a:pt x="422236" y="274700"/>
                  </a:lnTo>
                  <a:lnTo>
                    <a:pt x="387629" y="304800"/>
                  </a:lnTo>
                  <a:lnTo>
                    <a:pt x="354228" y="336296"/>
                  </a:lnTo>
                  <a:lnTo>
                    <a:pt x="322072" y="369062"/>
                  </a:lnTo>
                  <a:lnTo>
                    <a:pt x="291185" y="403098"/>
                  </a:lnTo>
                  <a:lnTo>
                    <a:pt x="261632" y="438276"/>
                  </a:lnTo>
                  <a:lnTo>
                    <a:pt x="233451" y="474599"/>
                  </a:lnTo>
                  <a:lnTo>
                    <a:pt x="206654" y="511937"/>
                  </a:lnTo>
                  <a:lnTo>
                    <a:pt x="181317" y="550418"/>
                  </a:lnTo>
                  <a:lnTo>
                    <a:pt x="157454" y="589915"/>
                  </a:lnTo>
                  <a:lnTo>
                    <a:pt x="135102" y="630427"/>
                  </a:lnTo>
                  <a:lnTo>
                    <a:pt x="114325" y="671957"/>
                  </a:lnTo>
                  <a:lnTo>
                    <a:pt x="95135" y="714248"/>
                  </a:lnTo>
                  <a:lnTo>
                    <a:pt x="77597" y="757554"/>
                  </a:lnTo>
                  <a:lnTo>
                    <a:pt x="61734" y="801624"/>
                  </a:lnTo>
                  <a:lnTo>
                    <a:pt x="47586" y="846454"/>
                  </a:lnTo>
                  <a:lnTo>
                    <a:pt x="35204" y="892048"/>
                  </a:lnTo>
                  <a:lnTo>
                    <a:pt x="24612" y="938402"/>
                  </a:lnTo>
                  <a:lnTo>
                    <a:pt x="15849" y="985393"/>
                  </a:lnTo>
                  <a:lnTo>
                    <a:pt x="8978" y="1033018"/>
                  </a:lnTo>
                  <a:lnTo>
                    <a:pt x="4013" y="1081277"/>
                  </a:lnTo>
                  <a:lnTo>
                    <a:pt x="1016" y="1130046"/>
                  </a:lnTo>
                  <a:lnTo>
                    <a:pt x="0" y="1179322"/>
                  </a:lnTo>
                  <a:lnTo>
                    <a:pt x="1016" y="1228598"/>
                  </a:lnTo>
                  <a:lnTo>
                    <a:pt x="4013" y="1277366"/>
                  </a:lnTo>
                  <a:lnTo>
                    <a:pt x="8978" y="1325626"/>
                  </a:lnTo>
                  <a:lnTo>
                    <a:pt x="15849" y="1373251"/>
                  </a:lnTo>
                  <a:lnTo>
                    <a:pt x="24612" y="1420241"/>
                  </a:lnTo>
                  <a:lnTo>
                    <a:pt x="35204" y="1466596"/>
                  </a:lnTo>
                  <a:lnTo>
                    <a:pt x="47586" y="1512189"/>
                  </a:lnTo>
                  <a:lnTo>
                    <a:pt x="61734" y="1557020"/>
                  </a:lnTo>
                  <a:lnTo>
                    <a:pt x="77597" y="1601089"/>
                  </a:lnTo>
                  <a:lnTo>
                    <a:pt x="95135" y="1644396"/>
                  </a:lnTo>
                  <a:lnTo>
                    <a:pt x="114325" y="1686687"/>
                  </a:lnTo>
                  <a:lnTo>
                    <a:pt x="135102" y="1728216"/>
                  </a:lnTo>
                  <a:lnTo>
                    <a:pt x="157454" y="1768728"/>
                  </a:lnTo>
                  <a:lnTo>
                    <a:pt x="181317" y="1808226"/>
                  </a:lnTo>
                  <a:lnTo>
                    <a:pt x="206654" y="1846707"/>
                  </a:lnTo>
                  <a:lnTo>
                    <a:pt x="233451" y="1884045"/>
                  </a:lnTo>
                  <a:lnTo>
                    <a:pt x="261632" y="1920367"/>
                  </a:lnTo>
                  <a:lnTo>
                    <a:pt x="291185" y="1955546"/>
                  </a:lnTo>
                  <a:lnTo>
                    <a:pt x="322072" y="1989582"/>
                  </a:lnTo>
                  <a:lnTo>
                    <a:pt x="354228" y="2022348"/>
                  </a:lnTo>
                  <a:lnTo>
                    <a:pt x="387629" y="2053844"/>
                  </a:lnTo>
                  <a:lnTo>
                    <a:pt x="422236" y="2083943"/>
                  </a:lnTo>
                  <a:lnTo>
                    <a:pt x="458012" y="2112772"/>
                  </a:lnTo>
                  <a:lnTo>
                    <a:pt x="494919" y="2140204"/>
                  </a:lnTo>
                  <a:lnTo>
                    <a:pt x="532904" y="2166239"/>
                  </a:lnTo>
                  <a:lnTo>
                    <a:pt x="571931" y="2190877"/>
                  </a:lnTo>
                  <a:lnTo>
                    <a:pt x="611974" y="2213864"/>
                  </a:lnTo>
                  <a:lnTo>
                    <a:pt x="652983" y="2235454"/>
                  </a:lnTo>
                  <a:lnTo>
                    <a:pt x="694918" y="2255393"/>
                  </a:lnTo>
                  <a:lnTo>
                    <a:pt x="737743" y="2273681"/>
                  </a:lnTo>
                  <a:lnTo>
                    <a:pt x="781418" y="2290318"/>
                  </a:lnTo>
                  <a:lnTo>
                    <a:pt x="825906" y="2305304"/>
                  </a:lnTo>
                  <a:lnTo>
                    <a:pt x="871219" y="2318512"/>
                  </a:lnTo>
                  <a:lnTo>
                    <a:pt x="917194" y="2329942"/>
                  </a:lnTo>
                  <a:lnTo>
                    <a:pt x="963803" y="2339594"/>
                  </a:lnTo>
                  <a:lnTo>
                    <a:pt x="1011174" y="2347341"/>
                  </a:lnTo>
                  <a:lnTo>
                    <a:pt x="1059053" y="2353183"/>
                  </a:lnTo>
                  <a:lnTo>
                    <a:pt x="1167003" y="2358644"/>
                  </a:lnTo>
                  <a:lnTo>
                    <a:pt x="1167003" y="0"/>
                  </a:lnTo>
                  <a:close/>
                </a:path>
              </a:pathLst>
            </a:custGeom>
            <a:solidFill>
              <a:srgbClr val="5D73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5112" y="3246119"/>
              <a:ext cx="530351" cy="5334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0"/>
              <a:ext cx="1383792" cy="685799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0" y="0"/>
              <a:ext cx="1054735" cy="6858000"/>
            </a:xfrm>
            <a:custGeom>
              <a:avLst/>
              <a:gdLst/>
              <a:ahLst/>
              <a:cxnLst/>
              <a:rect l="l" t="t" r="r" b="b"/>
              <a:pathLst>
                <a:path w="1054735" h="6858000">
                  <a:moveTo>
                    <a:pt x="1054481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54481" y="6858000"/>
                  </a:lnTo>
                  <a:lnTo>
                    <a:pt x="1054481" y="0"/>
                  </a:lnTo>
                  <a:close/>
                </a:path>
              </a:pathLst>
            </a:custGeom>
            <a:solidFill>
              <a:srgbClr val="EE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0" y="2337815"/>
              <a:ext cx="1054735" cy="2359025"/>
            </a:xfrm>
            <a:custGeom>
              <a:avLst/>
              <a:gdLst/>
              <a:ahLst/>
              <a:cxnLst/>
              <a:rect l="l" t="t" r="r" b="b"/>
              <a:pathLst>
                <a:path w="1054735" h="2359025">
                  <a:moveTo>
                    <a:pt x="1054481" y="0"/>
                  </a:moveTo>
                  <a:lnTo>
                    <a:pt x="946251" y="5461"/>
                  </a:lnTo>
                  <a:lnTo>
                    <a:pt x="898182" y="11302"/>
                  </a:lnTo>
                  <a:lnTo>
                    <a:pt x="850709" y="19050"/>
                  </a:lnTo>
                  <a:lnTo>
                    <a:pt x="803910" y="28701"/>
                  </a:lnTo>
                  <a:lnTo>
                    <a:pt x="757796" y="40132"/>
                  </a:lnTo>
                  <a:lnTo>
                    <a:pt x="712406" y="53340"/>
                  </a:lnTo>
                  <a:lnTo>
                    <a:pt x="667804" y="68325"/>
                  </a:lnTo>
                  <a:lnTo>
                    <a:pt x="624001" y="84963"/>
                  </a:lnTo>
                  <a:lnTo>
                    <a:pt x="581063" y="103250"/>
                  </a:lnTo>
                  <a:lnTo>
                    <a:pt x="539000" y="123190"/>
                  </a:lnTo>
                  <a:lnTo>
                    <a:pt x="497878" y="144779"/>
                  </a:lnTo>
                  <a:lnTo>
                    <a:pt x="457733" y="167767"/>
                  </a:lnTo>
                  <a:lnTo>
                    <a:pt x="418579" y="192404"/>
                  </a:lnTo>
                  <a:lnTo>
                    <a:pt x="380492" y="218440"/>
                  </a:lnTo>
                  <a:lnTo>
                    <a:pt x="343484" y="245872"/>
                  </a:lnTo>
                  <a:lnTo>
                    <a:pt x="307619" y="274700"/>
                  </a:lnTo>
                  <a:lnTo>
                    <a:pt x="272910" y="304800"/>
                  </a:lnTo>
                  <a:lnTo>
                    <a:pt x="239407" y="336296"/>
                  </a:lnTo>
                  <a:lnTo>
                    <a:pt x="207162" y="369062"/>
                  </a:lnTo>
                  <a:lnTo>
                    <a:pt x="176199" y="403098"/>
                  </a:lnTo>
                  <a:lnTo>
                    <a:pt x="146558" y="438276"/>
                  </a:lnTo>
                  <a:lnTo>
                    <a:pt x="118291" y="474599"/>
                  </a:lnTo>
                  <a:lnTo>
                    <a:pt x="91429" y="511937"/>
                  </a:lnTo>
                  <a:lnTo>
                    <a:pt x="66013" y="550418"/>
                  </a:lnTo>
                  <a:lnTo>
                    <a:pt x="42081" y="589915"/>
                  </a:lnTo>
                  <a:lnTo>
                    <a:pt x="19676" y="630427"/>
                  </a:lnTo>
                  <a:lnTo>
                    <a:pt x="0" y="669671"/>
                  </a:lnTo>
                  <a:lnTo>
                    <a:pt x="0" y="1688973"/>
                  </a:lnTo>
                  <a:lnTo>
                    <a:pt x="19676" y="1728216"/>
                  </a:lnTo>
                  <a:lnTo>
                    <a:pt x="42081" y="1768728"/>
                  </a:lnTo>
                  <a:lnTo>
                    <a:pt x="66013" y="1808226"/>
                  </a:lnTo>
                  <a:lnTo>
                    <a:pt x="91429" y="1846707"/>
                  </a:lnTo>
                  <a:lnTo>
                    <a:pt x="118291" y="1884045"/>
                  </a:lnTo>
                  <a:lnTo>
                    <a:pt x="146558" y="1920367"/>
                  </a:lnTo>
                  <a:lnTo>
                    <a:pt x="176199" y="1955546"/>
                  </a:lnTo>
                  <a:lnTo>
                    <a:pt x="207162" y="1989582"/>
                  </a:lnTo>
                  <a:lnTo>
                    <a:pt x="239407" y="2022348"/>
                  </a:lnTo>
                  <a:lnTo>
                    <a:pt x="272910" y="2053844"/>
                  </a:lnTo>
                  <a:lnTo>
                    <a:pt x="307619" y="2083943"/>
                  </a:lnTo>
                  <a:lnTo>
                    <a:pt x="343484" y="2112772"/>
                  </a:lnTo>
                  <a:lnTo>
                    <a:pt x="380492" y="2140204"/>
                  </a:lnTo>
                  <a:lnTo>
                    <a:pt x="418579" y="2166239"/>
                  </a:lnTo>
                  <a:lnTo>
                    <a:pt x="457733" y="2190877"/>
                  </a:lnTo>
                  <a:lnTo>
                    <a:pt x="497878" y="2213864"/>
                  </a:lnTo>
                  <a:lnTo>
                    <a:pt x="539000" y="2235454"/>
                  </a:lnTo>
                  <a:lnTo>
                    <a:pt x="581063" y="2255393"/>
                  </a:lnTo>
                  <a:lnTo>
                    <a:pt x="624001" y="2273681"/>
                  </a:lnTo>
                  <a:lnTo>
                    <a:pt x="667804" y="2290318"/>
                  </a:lnTo>
                  <a:lnTo>
                    <a:pt x="712406" y="2305304"/>
                  </a:lnTo>
                  <a:lnTo>
                    <a:pt x="757796" y="2318512"/>
                  </a:lnTo>
                  <a:lnTo>
                    <a:pt x="803910" y="2329942"/>
                  </a:lnTo>
                  <a:lnTo>
                    <a:pt x="850709" y="2339594"/>
                  </a:lnTo>
                  <a:lnTo>
                    <a:pt x="898182" y="2347341"/>
                  </a:lnTo>
                  <a:lnTo>
                    <a:pt x="946251" y="2353183"/>
                  </a:lnTo>
                  <a:lnTo>
                    <a:pt x="1054481" y="2358644"/>
                  </a:lnTo>
                  <a:lnTo>
                    <a:pt x="1054481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3246119"/>
              <a:ext cx="515112" cy="53340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0"/>
              <a:ext cx="868680" cy="6857999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0" y="0"/>
              <a:ext cx="527050" cy="6858000"/>
            </a:xfrm>
            <a:custGeom>
              <a:avLst/>
              <a:gdLst/>
              <a:ahLst/>
              <a:cxnLst/>
              <a:rect l="l" t="t" r="r" b="b"/>
              <a:pathLst>
                <a:path w="527050" h="6858000">
                  <a:moveTo>
                    <a:pt x="526923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526923" y="6858000"/>
                  </a:lnTo>
                  <a:lnTo>
                    <a:pt x="526923" y="0"/>
                  </a:lnTo>
                  <a:close/>
                </a:path>
              </a:pathLst>
            </a:custGeom>
            <a:solidFill>
              <a:srgbClr val="EE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0" y="2337815"/>
              <a:ext cx="533400" cy="2359025"/>
            </a:xfrm>
            <a:custGeom>
              <a:avLst/>
              <a:gdLst/>
              <a:ahLst/>
              <a:cxnLst/>
              <a:rect l="l" t="t" r="r" b="b"/>
              <a:pathLst>
                <a:path w="533400" h="2359025">
                  <a:moveTo>
                    <a:pt x="533400" y="0"/>
                  </a:moveTo>
                  <a:lnTo>
                    <a:pt x="425157" y="5461"/>
                  </a:lnTo>
                  <a:lnTo>
                    <a:pt x="377075" y="11302"/>
                  </a:lnTo>
                  <a:lnTo>
                    <a:pt x="329615" y="19050"/>
                  </a:lnTo>
                  <a:lnTo>
                    <a:pt x="282790" y="28701"/>
                  </a:lnTo>
                  <a:lnTo>
                    <a:pt x="236677" y="40132"/>
                  </a:lnTo>
                  <a:lnTo>
                    <a:pt x="191287" y="53340"/>
                  </a:lnTo>
                  <a:lnTo>
                    <a:pt x="146672" y="68325"/>
                  </a:lnTo>
                  <a:lnTo>
                    <a:pt x="102872" y="84963"/>
                  </a:lnTo>
                  <a:lnTo>
                    <a:pt x="59921" y="103250"/>
                  </a:lnTo>
                  <a:lnTo>
                    <a:pt x="17862" y="123190"/>
                  </a:lnTo>
                  <a:lnTo>
                    <a:pt x="0" y="2226056"/>
                  </a:lnTo>
                  <a:lnTo>
                    <a:pt x="17862" y="2235454"/>
                  </a:lnTo>
                  <a:lnTo>
                    <a:pt x="59921" y="2255393"/>
                  </a:lnTo>
                  <a:lnTo>
                    <a:pt x="102872" y="2273681"/>
                  </a:lnTo>
                  <a:lnTo>
                    <a:pt x="146672" y="2290318"/>
                  </a:lnTo>
                  <a:lnTo>
                    <a:pt x="191287" y="2305304"/>
                  </a:lnTo>
                  <a:lnTo>
                    <a:pt x="236677" y="2318512"/>
                  </a:lnTo>
                  <a:lnTo>
                    <a:pt x="282790" y="2329942"/>
                  </a:lnTo>
                  <a:lnTo>
                    <a:pt x="329615" y="2339594"/>
                  </a:lnTo>
                  <a:lnTo>
                    <a:pt x="377075" y="2347341"/>
                  </a:lnTo>
                  <a:lnTo>
                    <a:pt x="425157" y="2353183"/>
                  </a:lnTo>
                  <a:lnTo>
                    <a:pt x="533400" y="2358644"/>
                  </a:lnTo>
                  <a:lnTo>
                    <a:pt x="533400" y="0"/>
                  </a:lnTo>
                  <a:close/>
                </a:path>
              </a:pathLst>
            </a:custGeom>
            <a:solidFill>
              <a:srgbClr val="009F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-97711" y="2823544"/>
            <a:ext cx="2164715" cy="141478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89230">
              <a:lnSpc>
                <a:spcPts val="4079"/>
              </a:lnSpc>
            </a:pPr>
            <a:r>
              <a:rPr sz="3600" b="1" spc="-20" dirty="0">
                <a:solidFill>
                  <a:srgbClr val="EEECEE"/>
                </a:solidFill>
                <a:latin typeface="Arial"/>
                <a:cs typeface="Arial"/>
              </a:rPr>
              <a:t>how?</a:t>
            </a:r>
            <a:endParaRPr sz="3600">
              <a:latin typeface="Arial"/>
              <a:cs typeface="Arial"/>
            </a:endParaRPr>
          </a:p>
          <a:p>
            <a:pPr marL="12700" marR="5080" indent="63500">
              <a:lnSpc>
                <a:spcPts val="4200"/>
              </a:lnSpc>
              <a:spcBef>
                <a:spcPts val="335"/>
              </a:spcBef>
            </a:pPr>
            <a:r>
              <a:rPr sz="3600" b="1" spc="-200" dirty="0">
                <a:solidFill>
                  <a:srgbClr val="EEECEE"/>
                </a:solidFill>
                <a:latin typeface="Arial"/>
                <a:cs typeface="Arial"/>
              </a:rPr>
              <a:t>when? </a:t>
            </a:r>
            <a:r>
              <a:rPr sz="3600" b="1" spc="-10" dirty="0">
                <a:solidFill>
                  <a:srgbClr val="EEECEE"/>
                </a:solidFill>
                <a:latin typeface="Arial"/>
                <a:cs typeface="Arial"/>
              </a:rPr>
              <a:t>where</a:t>
            </a:r>
            <a:endParaRPr sz="3600">
              <a:latin typeface="Arial"/>
              <a:cs typeface="Arial"/>
            </a:endParaRPr>
          </a:p>
          <a:p>
            <a:pPr marL="12700">
              <a:lnSpc>
                <a:spcPts val="4079"/>
              </a:lnSpc>
            </a:pPr>
            <a:r>
              <a:rPr sz="3600" b="1" spc="-50" dirty="0">
                <a:solidFill>
                  <a:srgbClr val="EEECEE"/>
                </a:solidFill>
                <a:latin typeface="Arial"/>
                <a:cs typeface="Arial"/>
              </a:rPr>
              <a:t>?</a:t>
            </a:r>
            <a:endParaRPr sz="3600">
              <a:latin typeface="Arial"/>
              <a:cs typeface="Arial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3639311" y="3517391"/>
            <a:ext cx="4910455" cy="210820"/>
            <a:chOff x="3639311" y="3517391"/>
            <a:chExt cx="4910455" cy="210820"/>
          </a:xfrm>
        </p:grpSpPr>
        <p:sp>
          <p:nvSpPr>
            <p:cNvPr id="28" name="object 28"/>
            <p:cNvSpPr/>
            <p:nvPr/>
          </p:nvSpPr>
          <p:spPr>
            <a:xfrm>
              <a:off x="3851147" y="3625595"/>
              <a:ext cx="2246630" cy="0"/>
            </a:xfrm>
            <a:custGeom>
              <a:avLst/>
              <a:gdLst/>
              <a:ahLst/>
              <a:cxnLst/>
              <a:rect l="l" t="t" r="r" b="b"/>
              <a:pathLst>
                <a:path w="2246629">
                  <a:moveTo>
                    <a:pt x="0" y="0"/>
                  </a:moveTo>
                  <a:lnTo>
                    <a:pt x="2246376" y="0"/>
                  </a:lnTo>
                </a:path>
              </a:pathLst>
            </a:custGeom>
            <a:ln w="27432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639311" y="3517391"/>
              <a:ext cx="210312" cy="210311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6003035" y="3625595"/>
              <a:ext cx="2517775" cy="0"/>
            </a:xfrm>
            <a:custGeom>
              <a:avLst/>
              <a:gdLst/>
              <a:ahLst/>
              <a:cxnLst/>
              <a:rect l="l" t="t" r="r" b="b"/>
              <a:pathLst>
                <a:path w="2517775">
                  <a:moveTo>
                    <a:pt x="0" y="0"/>
                  </a:moveTo>
                  <a:lnTo>
                    <a:pt x="2517520" y="0"/>
                  </a:lnTo>
                </a:path>
              </a:pathLst>
            </a:custGeom>
            <a:ln w="27432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099047" y="3517391"/>
              <a:ext cx="213360" cy="210311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336279" y="3517391"/>
              <a:ext cx="213359" cy="210311"/>
            </a:xfrm>
            <a:prstGeom prst="rect">
              <a:avLst/>
            </a:prstGeom>
          </p:spPr>
        </p:pic>
      </p:grpSp>
      <p:sp>
        <p:nvSpPr>
          <p:cNvPr id="33" name="object 33"/>
          <p:cNvSpPr txBox="1"/>
          <p:nvPr/>
        </p:nvSpPr>
        <p:spPr>
          <a:xfrm>
            <a:off x="2811017" y="4159757"/>
            <a:ext cx="1844039" cy="485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algn="ctr">
              <a:lnSpc>
                <a:spcPct val="100000"/>
              </a:lnSpc>
              <a:spcBef>
                <a:spcPts val="100"/>
              </a:spcBef>
            </a:pPr>
            <a:r>
              <a:rPr sz="1800" b="1" spc="-40" dirty="0">
                <a:solidFill>
                  <a:srgbClr val="404040"/>
                </a:solidFill>
                <a:latin typeface="Arial"/>
                <a:cs typeface="Arial"/>
              </a:rPr>
              <a:t>EKONOMIS</a:t>
            </a:r>
            <a:endParaRPr sz="1800">
              <a:latin typeface="Arial"/>
              <a:cs typeface="Arial"/>
            </a:endParaRPr>
          </a:p>
          <a:p>
            <a:pPr marR="10795" algn="ctr">
              <a:lnSpc>
                <a:spcPct val="100000"/>
              </a:lnSpc>
              <a:spcBef>
                <a:spcPts val="20"/>
              </a:spcBef>
            </a:pPr>
            <a:r>
              <a:rPr sz="1200" spc="-165" dirty="0">
                <a:latin typeface="Microsoft Sans Serif"/>
                <a:cs typeface="Microsoft Sans Serif"/>
              </a:rPr>
              <a:t>DAPAT</a:t>
            </a:r>
            <a:r>
              <a:rPr sz="1200" spc="-95" dirty="0">
                <a:latin typeface="Microsoft Sans Serif"/>
                <a:cs typeface="Microsoft Sans Serif"/>
              </a:rPr>
              <a:t> </a:t>
            </a:r>
            <a:r>
              <a:rPr sz="1200" spc="-120" dirty="0">
                <a:latin typeface="Microsoft Sans Serif"/>
                <a:cs typeface="Microsoft Sans Serif"/>
              </a:rPr>
              <a:t>DIUNDUH</a:t>
            </a:r>
            <a:r>
              <a:rPr sz="1200" spc="-100" dirty="0">
                <a:latin typeface="Microsoft Sans Serif"/>
                <a:cs typeface="Microsoft Sans Serif"/>
              </a:rPr>
              <a:t> </a:t>
            </a:r>
            <a:r>
              <a:rPr sz="1200" spc="-85" dirty="0">
                <a:latin typeface="Microsoft Sans Serif"/>
                <a:cs typeface="Microsoft Sans Serif"/>
              </a:rPr>
              <a:t>DI</a:t>
            </a:r>
            <a:r>
              <a:rPr sz="1200" spc="-50" dirty="0">
                <a:latin typeface="Microsoft Sans Serif"/>
                <a:cs typeface="Microsoft Sans Serif"/>
              </a:rPr>
              <a:t> </a:t>
            </a:r>
            <a:r>
              <a:rPr sz="1200" spc="-165" dirty="0">
                <a:latin typeface="Microsoft Sans Serif"/>
                <a:cs typeface="Microsoft Sans Serif"/>
              </a:rPr>
              <a:t>INTERNET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34" name="object 34" descr="$PPTXTitle"/>
          <p:cNvSpPr txBox="1">
            <a:spLocks noGrp="1"/>
          </p:cNvSpPr>
          <p:nvPr>
            <p:ph type="title"/>
          </p:nvPr>
        </p:nvSpPr>
        <p:spPr>
          <a:xfrm>
            <a:off x="3174873" y="3712590"/>
            <a:ext cx="116014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spc="-275" dirty="0">
                <a:solidFill>
                  <a:srgbClr val="FF5769"/>
                </a:solidFill>
              </a:rPr>
              <a:t>G</a:t>
            </a:r>
            <a:r>
              <a:rPr sz="2800" spc="-409" dirty="0">
                <a:solidFill>
                  <a:srgbClr val="FF5769"/>
                </a:solidFill>
              </a:rPr>
              <a:t>R</a:t>
            </a:r>
            <a:r>
              <a:rPr sz="2800" spc="-595" dirty="0">
                <a:solidFill>
                  <a:srgbClr val="FF5769"/>
                </a:solidFill>
              </a:rPr>
              <a:t>A</a:t>
            </a:r>
            <a:r>
              <a:rPr sz="2800" spc="-310" dirty="0">
                <a:solidFill>
                  <a:srgbClr val="FF5769"/>
                </a:solidFill>
              </a:rPr>
              <a:t>T</a:t>
            </a:r>
            <a:r>
              <a:rPr sz="2800" spc="-145" dirty="0">
                <a:solidFill>
                  <a:srgbClr val="FF5769"/>
                </a:solidFill>
              </a:rPr>
              <a:t>I</a:t>
            </a:r>
            <a:r>
              <a:rPr sz="2800" spc="-10" dirty="0">
                <a:solidFill>
                  <a:srgbClr val="FF5769"/>
                </a:solidFill>
              </a:rPr>
              <a:t>S</a:t>
            </a:r>
            <a:endParaRPr sz="2800"/>
          </a:p>
        </p:txBody>
      </p:sp>
      <p:sp>
        <p:nvSpPr>
          <p:cNvPr id="35" name="object 35"/>
          <p:cNvSpPr txBox="1"/>
          <p:nvPr/>
        </p:nvSpPr>
        <p:spPr>
          <a:xfrm>
            <a:off x="5307584" y="3685962"/>
            <a:ext cx="1925320" cy="969644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R="18415" algn="ctr">
              <a:lnSpc>
                <a:spcPct val="100000"/>
              </a:lnSpc>
              <a:spcBef>
                <a:spcPts val="315"/>
              </a:spcBef>
            </a:pPr>
            <a:r>
              <a:rPr sz="2800" b="1" spc="-25" dirty="0">
                <a:solidFill>
                  <a:srgbClr val="52C9BC"/>
                </a:solidFill>
                <a:latin typeface="Arial"/>
                <a:cs typeface="Arial"/>
              </a:rPr>
              <a:t>MUDAH</a:t>
            </a:r>
            <a:endParaRPr sz="2800">
              <a:latin typeface="Arial"/>
              <a:cs typeface="Arial"/>
            </a:endParaRPr>
          </a:p>
          <a:p>
            <a:pPr marR="50800" algn="ctr">
              <a:lnSpc>
                <a:spcPct val="100000"/>
              </a:lnSpc>
              <a:spcBef>
                <a:spcPts val="135"/>
              </a:spcBef>
            </a:pPr>
            <a:r>
              <a:rPr sz="1800" b="1" spc="-40" dirty="0">
                <a:solidFill>
                  <a:srgbClr val="404040"/>
                </a:solidFill>
                <a:latin typeface="Arial"/>
                <a:cs typeface="Arial"/>
              </a:rPr>
              <a:t>PRAKTIS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sz="1200" spc="-100" dirty="0">
                <a:latin typeface="Microsoft Sans Serif"/>
                <a:cs typeface="Microsoft Sans Serif"/>
              </a:rPr>
              <a:t>SANGAT</a:t>
            </a:r>
            <a:r>
              <a:rPr sz="1200" spc="-175" dirty="0">
                <a:latin typeface="Microsoft Sans Serif"/>
                <a:cs typeface="Microsoft Sans Serif"/>
              </a:rPr>
              <a:t> </a:t>
            </a:r>
            <a:r>
              <a:rPr sz="1200" spc="-105" dirty="0">
                <a:latin typeface="Microsoft Sans Serif"/>
                <a:cs typeface="Microsoft Sans Serif"/>
              </a:rPr>
              <a:t>MUDAH </a:t>
            </a:r>
            <a:r>
              <a:rPr sz="1200" spc="-75" dirty="0">
                <a:latin typeface="Microsoft Sans Serif"/>
                <a:cs typeface="Microsoft Sans Serif"/>
              </a:rPr>
              <a:t>DIGUNAKAN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519543" y="3685962"/>
            <a:ext cx="2163445" cy="95758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15"/>
              </a:spcBef>
            </a:pPr>
            <a:r>
              <a:rPr sz="2800" b="1" spc="-280" dirty="0">
                <a:solidFill>
                  <a:srgbClr val="FCC52E"/>
                </a:solidFill>
                <a:latin typeface="Arial"/>
                <a:cs typeface="Arial"/>
              </a:rPr>
              <a:t>MANFAAT</a:t>
            </a:r>
            <a:endParaRPr sz="2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35"/>
              </a:spcBef>
            </a:pPr>
            <a:r>
              <a:rPr sz="1800" b="1" spc="-110" dirty="0">
                <a:solidFill>
                  <a:srgbClr val="404040"/>
                </a:solidFill>
                <a:latin typeface="Arial"/>
                <a:cs typeface="Arial"/>
              </a:rPr>
              <a:t>BENEFICIAL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sz="1200" spc="-120" dirty="0">
                <a:latin typeface="Microsoft Sans Serif"/>
                <a:cs typeface="Microsoft Sans Serif"/>
              </a:rPr>
              <a:t>UNTUK</a:t>
            </a:r>
            <a:r>
              <a:rPr sz="1200" spc="-140" dirty="0">
                <a:latin typeface="Microsoft Sans Serif"/>
                <a:cs typeface="Microsoft Sans Serif"/>
              </a:rPr>
              <a:t> </a:t>
            </a:r>
            <a:r>
              <a:rPr sz="1200" spc="-170" dirty="0">
                <a:latin typeface="Microsoft Sans Serif"/>
                <a:cs typeface="Microsoft Sans Serif"/>
              </a:rPr>
              <a:t>SENDIRI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95" dirty="0">
                <a:latin typeface="Microsoft Sans Serif"/>
                <a:cs typeface="Microsoft Sans Serif"/>
              </a:rPr>
              <a:t>DAN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-100" dirty="0">
                <a:latin typeface="Microsoft Sans Serif"/>
                <a:cs typeface="Microsoft Sans Serif"/>
              </a:rPr>
              <a:t>ORANG</a:t>
            </a:r>
            <a:r>
              <a:rPr sz="1200" spc="35" dirty="0">
                <a:latin typeface="Microsoft Sans Serif"/>
                <a:cs typeface="Microsoft Sans Serif"/>
              </a:rPr>
              <a:t> </a:t>
            </a:r>
            <a:r>
              <a:rPr sz="1200" spc="-60" dirty="0">
                <a:latin typeface="Microsoft Sans Serif"/>
                <a:cs typeface="Microsoft Sans Serif"/>
              </a:rPr>
              <a:t>LAIN</a:t>
            </a:r>
            <a:endParaRPr sz="1200">
              <a:latin typeface="Microsoft Sans Serif"/>
              <a:cs typeface="Microsoft Sans Serif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3099816" y="1743455"/>
            <a:ext cx="5971540" cy="1642745"/>
            <a:chOff x="3099816" y="1743455"/>
            <a:chExt cx="5971540" cy="1642745"/>
          </a:xfrm>
        </p:grpSpPr>
        <p:sp>
          <p:nvSpPr>
            <p:cNvPr id="38" name="object 38"/>
            <p:cNvSpPr/>
            <p:nvPr/>
          </p:nvSpPr>
          <p:spPr>
            <a:xfrm>
              <a:off x="3099816" y="1755647"/>
              <a:ext cx="1277620" cy="1630680"/>
            </a:xfrm>
            <a:custGeom>
              <a:avLst/>
              <a:gdLst/>
              <a:ahLst/>
              <a:cxnLst/>
              <a:rect l="l" t="t" r="r" b="b"/>
              <a:pathLst>
                <a:path w="1277620" h="1630679">
                  <a:moveTo>
                    <a:pt x="638429" y="0"/>
                  </a:moveTo>
                  <a:lnTo>
                    <a:pt x="593979" y="1524"/>
                  </a:lnTo>
                  <a:lnTo>
                    <a:pt x="549529" y="6222"/>
                  </a:lnTo>
                  <a:lnTo>
                    <a:pt x="505586" y="13842"/>
                  </a:lnTo>
                  <a:lnTo>
                    <a:pt x="462025" y="24764"/>
                  </a:lnTo>
                  <a:lnTo>
                    <a:pt x="419226" y="38607"/>
                  </a:lnTo>
                  <a:lnTo>
                    <a:pt x="377317" y="55625"/>
                  </a:lnTo>
                  <a:lnTo>
                    <a:pt x="336549" y="75691"/>
                  </a:lnTo>
                  <a:lnTo>
                    <a:pt x="296798" y="98805"/>
                  </a:lnTo>
                  <a:lnTo>
                    <a:pt x="258571" y="125094"/>
                  </a:lnTo>
                  <a:lnTo>
                    <a:pt x="221869" y="154431"/>
                  </a:lnTo>
                  <a:lnTo>
                    <a:pt x="186944" y="186816"/>
                  </a:lnTo>
                  <a:lnTo>
                    <a:pt x="154558" y="221741"/>
                  </a:lnTo>
                  <a:lnTo>
                    <a:pt x="125221" y="258444"/>
                  </a:lnTo>
                  <a:lnTo>
                    <a:pt x="98932" y="296671"/>
                  </a:lnTo>
                  <a:lnTo>
                    <a:pt x="75691" y="336295"/>
                  </a:lnTo>
                  <a:lnTo>
                    <a:pt x="55625" y="377062"/>
                  </a:lnTo>
                  <a:lnTo>
                    <a:pt x="38607" y="418972"/>
                  </a:lnTo>
                  <a:lnTo>
                    <a:pt x="24764" y="461771"/>
                  </a:lnTo>
                  <a:lnTo>
                    <a:pt x="13969" y="505205"/>
                  </a:lnTo>
                  <a:lnTo>
                    <a:pt x="6222" y="549147"/>
                  </a:lnTo>
                  <a:lnTo>
                    <a:pt x="1523" y="593470"/>
                  </a:lnTo>
                  <a:lnTo>
                    <a:pt x="0" y="638047"/>
                  </a:lnTo>
                  <a:lnTo>
                    <a:pt x="1523" y="682497"/>
                  </a:lnTo>
                  <a:lnTo>
                    <a:pt x="6222" y="726820"/>
                  </a:lnTo>
                  <a:lnTo>
                    <a:pt x="13969" y="770889"/>
                  </a:lnTo>
                  <a:lnTo>
                    <a:pt x="24764" y="814324"/>
                  </a:lnTo>
                  <a:lnTo>
                    <a:pt x="38607" y="857122"/>
                  </a:lnTo>
                  <a:lnTo>
                    <a:pt x="55625" y="899032"/>
                  </a:lnTo>
                  <a:lnTo>
                    <a:pt x="75691" y="939800"/>
                  </a:lnTo>
                  <a:lnTo>
                    <a:pt x="98932" y="979424"/>
                  </a:lnTo>
                  <a:lnTo>
                    <a:pt x="125221" y="1017651"/>
                  </a:lnTo>
                  <a:lnTo>
                    <a:pt x="154558" y="1054353"/>
                  </a:lnTo>
                  <a:lnTo>
                    <a:pt x="186944" y="1089278"/>
                  </a:lnTo>
                  <a:lnTo>
                    <a:pt x="222249" y="1124965"/>
                  </a:lnTo>
                  <a:lnTo>
                    <a:pt x="257047" y="1161033"/>
                  </a:lnTo>
                  <a:lnTo>
                    <a:pt x="291337" y="1197736"/>
                  </a:lnTo>
                  <a:lnTo>
                    <a:pt x="325246" y="1234693"/>
                  </a:lnTo>
                  <a:lnTo>
                    <a:pt x="358647" y="1272285"/>
                  </a:lnTo>
                  <a:lnTo>
                    <a:pt x="391541" y="1310131"/>
                  </a:lnTo>
                  <a:lnTo>
                    <a:pt x="424053" y="1348612"/>
                  </a:lnTo>
                  <a:lnTo>
                    <a:pt x="456056" y="1387475"/>
                  </a:lnTo>
                  <a:lnTo>
                    <a:pt x="487553" y="1426844"/>
                  </a:lnTo>
                  <a:lnTo>
                    <a:pt x="518668" y="1466595"/>
                  </a:lnTo>
                  <a:lnTo>
                    <a:pt x="549274" y="1506854"/>
                  </a:lnTo>
                  <a:lnTo>
                    <a:pt x="579500" y="1547621"/>
                  </a:lnTo>
                  <a:lnTo>
                    <a:pt x="609219" y="1588769"/>
                  </a:lnTo>
                  <a:lnTo>
                    <a:pt x="638429" y="1630426"/>
                  </a:lnTo>
                  <a:lnTo>
                    <a:pt x="667766" y="1588769"/>
                  </a:lnTo>
                  <a:lnTo>
                    <a:pt x="697483" y="1547621"/>
                  </a:lnTo>
                  <a:lnTo>
                    <a:pt x="727709" y="1506854"/>
                  </a:lnTo>
                  <a:lnTo>
                    <a:pt x="758317" y="1466595"/>
                  </a:lnTo>
                  <a:lnTo>
                    <a:pt x="789432" y="1426844"/>
                  </a:lnTo>
                  <a:lnTo>
                    <a:pt x="820928" y="1387475"/>
                  </a:lnTo>
                  <a:lnTo>
                    <a:pt x="853058" y="1348612"/>
                  </a:lnTo>
                  <a:lnTo>
                    <a:pt x="885444" y="1310131"/>
                  </a:lnTo>
                  <a:lnTo>
                    <a:pt x="918463" y="1272285"/>
                  </a:lnTo>
                  <a:lnTo>
                    <a:pt x="951864" y="1234693"/>
                  </a:lnTo>
                  <a:lnTo>
                    <a:pt x="985646" y="1197736"/>
                  </a:lnTo>
                  <a:lnTo>
                    <a:pt x="1020063" y="1161033"/>
                  </a:lnTo>
                  <a:lnTo>
                    <a:pt x="1054861" y="1124965"/>
                  </a:lnTo>
                  <a:lnTo>
                    <a:pt x="1090041" y="1089278"/>
                  </a:lnTo>
                  <a:lnTo>
                    <a:pt x="1122553" y="1054353"/>
                  </a:lnTo>
                  <a:lnTo>
                    <a:pt x="1151889" y="1017651"/>
                  </a:lnTo>
                  <a:lnTo>
                    <a:pt x="1178179" y="979424"/>
                  </a:lnTo>
                  <a:lnTo>
                    <a:pt x="1201293" y="939800"/>
                  </a:lnTo>
                  <a:lnTo>
                    <a:pt x="1221358" y="899032"/>
                  </a:lnTo>
                  <a:lnTo>
                    <a:pt x="1238376" y="857122"/>
                  </a:lnTo>
                  <a:lnTo>
                    <a:pt x="1252346" y="814324"/>
                  </a:lnTo>
                  <a:lnTo>
                    <a:pt x="1263142" y="770889"/>
                  </a:lnTo>
                  <a:lnTo>
                    <a:pt x="1270888" y="726820"/>
                  </a:lnTo>
                  <a:lnTo>
                    <a:pt x="1275460" y="682497"/>
                  </a:lnTo>
                  <a:lnTo>
                    <a:pt x="1277111" y="638047"/>
                  </a:lnTo>
                  <a:lnTo>
                    <a:pt x="1275460" y="593470"/>
                  </a:lnTo>
                  <a:lnTo>
                    <a:pt x="1270888" y="549147"/>
                  </a:lnTo>
                  <a:lnTo>
                    <a:pt x="1263142" y="505205"/>
                  </a:lnTo>
                  <a:lnTo>
                    <a:pt x="1252346" y="461771"/>
                  </a:lnTo>
                  <a:lnTo>
                    <a:pt x="1238376" y="418972"/>
                  </a:lnTo>
                  <a:lnTo>
                    <a:pt x="1221358" y="377062"/>
                  </a:lnTo>
                  <a:lnTo>
                    <a:pt x="1201293" y="336295"/>
                  </a:lnTo>
                  <a:lnTo>
                    <a:pt x="1178179" y="296671"/>
                  </a:lnTo>
                  <a:lnTo>
                    <a:pt x="1151889" y="258444"/>
                  </a:lnTo>
                  <a:lnTo>
                    <a:pt x="1122553" y="221741"/>
                  </a:lnTo>
                  <a:lnTo>
                    <a:pt x="1090041" y="186816"/>
                  </a:lnTo>
                  <a:lnTo>
                    <a:pt x="1055116" y="154431"/>
                  </a:lnTo>
                  <a:lnTo>
                    <a:pt x="1018412" y="125094"/>
                  </a:lnTo>
                  <a:lnTo>
                    <a:pt x="980185" y="98805"/>
                  </a:lnTo>
                  <a:lnTo>
                    <a:pt x="940561" y="75691"/>
                  </a:lnTo>
                  <a:lnTo>
                    <a:pt x="899668" y="55625"/>
                  </a:lnTo>
                  <a:lnTo>
                    <a:pt x="857757" y="38607"/>
                  </a:lnTo>
                  <a:lnTo>
                    <a:pt x="814958" y="24764"/>
                  </a:lnTo>
                  <a:lnTo>
                    <a:pt x="771397" y="13842"/>
                  </a:lnTo>
                  <a:lnTo>
                    <a:pt x="727329" y="6222"/>
                  </a:lnTo>
                  <a:lnTo>
                    <a:pt x="683006" y="1524"/>
                  </a:lnTo>
                  <a:lnTo>
                    <a:pt x="638429" y="0"/>
                  </a:lnTo>
                  <a:close/>
                </a:path>
              </a:pathLst>
            </a:custGeom>
            <a:solidFill>
              <a:srgbClr val="FF57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294888" y="1947671"/>
              <a:ext cx="890269" cy="890269"/>
            </a:xfrm>
            <a:custGeom>
              <a:avLst/>
              <a:gdLst/>
              <a:ahLst/>
              <a:cxnLst/>
              <a:rect l="l" t="t" r="r" b="b"/>
              <a:pathLst>
                <a:path w="890270" h="890269">
                  <a:moveTo>
                    <a:pt x="444881" y="0"/>
                  </a:moveTo>
                  <a:lnTo>
                    <a:pt x="396366" y="2666"/>
                  </a:lnTo>
                  <a:lnTo>
                    <a:pt x="349503" y="10286"/>
                  </a:lnTo>
                  <a:lnTo>
                    <a:pt x="304291" y="22732"/>
                  </a:lnTo>
                  <a:lnTo>
                    <a:pt x="261112" y="39623"/>
                  </a:lnTo>
                  <a:lnTo>
                    <a:pt x="220345" y="60705"/>
                  </a:lnTo>
                  <a:lnTo>
                    <a:pt x="182117" y="85851"/>
                  </a:lnTo>
                  <a:lnTo>
                    <a:pt x="146812" y="114680"/>
                  </a:lnTo>
                  <a:lnTo>
                    <a:pt x="114681" y="146811"/>
                  </a:lnTo>
                  <a:lnTo>
                    <a:pt x="85851" y="182117"/>
                  </a:lnTo>
                  <a:lnTo>
                    <a:pt x="60706" y="220344"/>
                  </a:lnTo>
                  <a:lnTo>
                    <a:pt x="39624" y="261111"/>
                  </a:lnTo>
                  <a:lnTo>
                    <a:pt x="22733" y="304291"/>
                  </a:lnTo>
                  <a:lnTo>
                    <a:pt x="10287" y="349503"/>
                  </a:lnTo>
                  <a:lnTo>
                    <a:pt x="2666" y="396366"/>
                  </a:lnTo>
                  <a:lnTo>
                    <a:pt x="0" y="444880"/>
                  </a:lnTo>
                  <a:lnTo>
                    <a:pt x="2666" y="493394"/>
                  </a:lnTo>
                  <a:lnTo>
                    <a:pt x="10287" y="540257"/>
                  </a:lnTo>
                  <a:lnTo>
                    <a:pt x="22733" y="585469"/>
                  </a:lnTo>
                  <a:lnTo>
                    <a:pt x="39624" y="628650"/>
                  </a:lnTo>
                  <a:lnTo>
                    <a:pt x="60706" y="669416"/>
                  </a:lnTo>
                  <a:lnTo>
                    <a:pt x="85851" y="707643"/>
                  </a:lnTo>
                  <a:lnTo>
                    <a:pt x="114681" y="742950"/>
                  </a:lnTo>
                  <a:lnTo>
                    <a:pt x="146812" y="775080"/>
                  </a:lnTo>
                  <a:lnTo>
                    <a:pt x="182117" y="803909"/>
                  </a:lnTo>
                  <a:lnTo>
                    <a:pt x="220345" y="829055"/>
                  </a:lnTo>
                  <a:lnTo>
                    <a:pt x="261112" y="850137"/>
                  </a:lnTo>
                  <a:lnTo>
                    <a:pt x="304291" y="867028"/>
                  </a:lnTo>
                  <a:lnTo>
                    <a:pt x="349503" y="879475"/>
                  </a:lnTo>
                  <a:lnTo>
                    <a:pt x="396366" y="887094"/>
                  </a:lnTo>
                  <a:lnTo>
                    <a:pt x="444881" y="889761"/>
                  </a:lnTo>
                  <a:lnTo>
                    <a:pt x="493395" y="887094"/>
                  </a:lnTo>
                  <a:lnTo>
                    <a:pt x="540258" y="879475"/>
                  </a:lnTo>
                  <a:lnTo>
                    <a:pt x="585470" y="867028"/>
                  </a:lnTo>
                  <a:lnTo>
                    <a:pt x="628650" y="850137"/>
                  </a:lnTo>
                  <a:lnTo>
                    <a:pt x="669416" y="829055"/>
                  </a:lnTo>
                  <a:lnTo>
                    <a:pt x="707644" y="803909"/>
                  </a:lnTo>
                  <a:lnTo>
                    <a:pt x="742950" y="775080"/>
                  </a:lnTo>
                  <a:lnTo>
                    <a:pt x="775081" y="742950"/>
                  </a:lnTo>
                  <a:lnTo>
                    <a:pt x="803910" y="707643"/>
                  </a:lnTo>
                  <a:lnTo>
                    <a:pt x="829056" y="669416"/>
                  </a:lnTo>
                  <a:lnTo>
                    <a:pt x="850138" y="628650"/>
                  </a:lnTo>
                  <a:lnTo>
                    <a:pt x="867028" y="585469"/>
                  </a:lnTo>
                  <a:lnTo>
                    <a:pt x="879475" y="540257"/>
                  </a:lnTo>
                  <a:lnTo>
                    <a:pt x="887095" y="493394"/>
                  </a:lnTo>
                  <a:lnTo>
                    <a:pt x="889762" y="444880"/>
                  </a:lnTo>
                  <a:lnTo>
                    <a:pt x="887095" y="396366"/>
                  </a:lnTo>
                  <a:lnTo>
                    <a:pt x="879475" y="349503"/>
                  </a:lnTo>
                  <a:lnTo>
                    <a:pt x="867028" y="304291"/>
                  </a:lnTo>
                  <a:lnTo>
                    <a:pt x="850138" y="261111"/>
                  </a:lnTo>
                  <a:lnTo>
                    <a:pt x="829056" y="220344"/>
                  </a:lnTo>
                  <a:lnTo>
                    <a:pt x="803910" y="182117"/>
                  </a:lnTo>
                  <a:lnTo>
                    <a:pt x="775081" y="146811"/>
                  </a:lnTo>
                  <a:lnTo>
                    <a:pt x="742950" y="114680"/>
                  </a:lnTo>
                  <a:lnTo>
                    <a:pt x="707644" y="85851"/>
                  </a:lnTo>
                  <a:lnTo>
                    <a:pt x="669416" y="60705"/>
                  </a:lnTo>
                  <a:lnTo>
                    <a:pt x="628650" y="39623"/>
                  </a:lnTo>
                  <a:lnTo>
                    <a:pt x="585470" y="22732"/>
                  </a:lnTo>
                  <a:lnTo>
                    <a:pt x="540258" y="10286"/>
                  </a:lnTo>
                  <a:lnTo>
                    <a:pt x="493395" y="2666"/>
                  </a:lnTo>
                  <a:lnTo>
                    <a:pt x="44488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425952" y="2066543"/>
              <a:ext cx="624839" cy="627888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5562600" y="1755647"/>
              <a:ext cx="1277620" cy="1630680"/>
            </a:xfrm>
            <a:custGeom>
              <a:avLst/>
              <a:gdLst/>
              <a:ahLst/>
              <a:cxnLst/>
              <a:rect l="l" t="t" r="r" b="b"/>
              <a:pathLst>
                <a:path w="1277620" h="1630679">
                  <a:moveTo>
                    <a:pt x="638555" y="0"/>
                  </a:moveTo>
                  <a:lnTo>
                    <a:pt x="593978" y="1524"/>
                  </a:lnTo>
                  <a:lnTo>
                    <a:pt x="549655" y="6222"/>
                  </a:lnTo>
                  <a:lnTo>
                    <a:pt x="505587" y="13842"/>
                  </a:lnTo>
                  <a:lnTo>
                    <a:pt x="462152" y="24764"/>
                  </a:lnTo>
                  <a:lnTo>
                    <a:pt x="419353" y="38607"/>
                  </a:lnTo>
                  <a:lnTo>
                    <a:pt x="377444" y="55625"/>
                  </a:lnTo>
                  <a:lnTo>
                    <a:pt x="336550" y="75691"/>
                  </a:lnTo>
                  <a:lnTo>
                    <a:pt x="296925" y="98805"/>
                  </a:lnTo>
                  <a:lnTo>
                    <a:pt x="258699" y="125094"/>
                  </a:lnTo>
                  <a:lnTo>
                    <a:pt x="221996" y="154431"/>
                  </a:lnTo>
                  <a:lnTo>
                    <a:pt x="187071" y="186816"/>
                  </a:lnTo>
                  <a:lnTo>
                    <a:pt x="154559" y="221741"/>
                  </a:lnTo>
                  <a:lnTo>
                    <a:pt x="125222" y="258444"/>
                  </a:lnTo>
                  <a:lnTo>
                    <a:pt x="98933" y="296671"/>
                  </a:lnTo>
                  <a:lnTo>
                    <a:pt x="75819" y="336295"/>
                  </a:lnTo>
                  <a:lnTo>
                    <a:pt x="55625" y="377062"/>
                  </a:lnTo>
                  <a:lnTo>
                    <a:pt x="38608" y="418972"/>
                  </a:lnTo>
                  <a:lnTo>
                    <a:pt x="24764" y="461771"/>
                  </a:lnTo>
                  <a:lnTo>
                    <a:pt x="13970" y="505205"/>
                  </a:lnTo>
                  <a:lnTo>
                    <a:pt x="6223" y="549147"/>
                  </a:lnTo>
                  <a:lnTo>
                    <a:pt x="1524" y="593470"/>
                  </a:lnTo>
                  <a:lnTo>
                    <a:pt x="0" y="638047"/>
                  </a:lnTo>
                  <a:lnTo>
                    <a:pt x="1524" y="682497"/>
                  </a:lnTo>
                  <a:lnTo>
                    <a:pt x="6223" y="726820"/>
                  </a:lnTo>
                  <a:lnTo>
                    <a:pt x="13970" y="770889"/>
                  </a:lnTo>
                  <a:lnTo>
                    <a:pt x="24764" y="814324"/>
                  </a:lnTo>
                  <a:lnTo>
                    <a:pt x="38608" y="857122"/>
                  </a:lnTo>
                  <a:lnTo>
                    <a:pt x="55625" y="899032"/>
                  </a:lnTo>
                  <a:lnTo>
                    <a:pt x="75819" y="939800"/>
                  </a:lnTo>
                  <a:lnTo>
                    <a:pt x="98933" y="979424"/>
                  </a:lnTo>
                  <a:lnTo>
                    <a:pt x="125222" y="1017651"/>
                  </a:lnTo>
                  <a:lnTo>
                    <a:pt x="154559" y="1054353"/>
                  </a:lnTo>
                  <a:lnTo>
                    <a:pt x="187071" y="1089278"/>
                  </a:lnTo>
                  <a:lnTo>
                    <a:pt x="222250" y="1124965"/>
                  </a:lnTo>
                  <a:lnTo>
                    <a:pt x="257048" y="1161033"/>
                  </a:lnTo>
                  <a:lnTo>
                    <a:pt x="291338" y="1197736"/>
                  </a:lnTo>
                  <a:lnTo>
                    <a:pt x="325247" y="1234693"/>
                  </a:lnTo>
                  <a:lnTo>
                    <a:pt x="358648" y="1272285"/>
                  </a:lnTo>
                  <a:lnTo>
                    <a:pt x="391540" y="1310131"/>
                  </a:lnTo>
                  <a:lnTo>
                    <a:pt x="424052" y="1348612"/>
                  </a:lnTo>
                  <a:lnTo>
                    <a:pt x="456057" y="1387475"/>
                  </a:lnTo>
                  <a:lnTo>
                    <a:pt x="487552" y="1426844"/>
                  </a:lnTo>
                  <a:lnTo>
                    <a:pt x="518667" y="1466595"/>
                  </a:lnTo>
                  <a:lnTo>
                    <a:pt x="549401" y="1506854"/>
                  </a:lnTo>
                  <a:lnTo>
                    <a:pt x="579501" y="1547621"/>
                  </a:lnTo>
                  <a:lnTo>
                    <a:pt x="609346" y="1588769"/>
                  </a:lnTo>
                  <a:lnTo>
                    <a:pt x="638555" y="1630426"/>
                  </a:lnTo>
                  <a:lnTo>
                    <a:pt x="667765" y="1588769"/>
                  </a:lnTo>
                  <a:lnTo>
                    <a:pt x="697611" y="1547621"/>
                  </a:lnTo>
                  <a:lnTo>
                    <a:pt x="727710" y="1506854"/>
                  </a:lnTo>
                  <a:lnTo>
                    <a:pt x="758444" y="1466595"/>
                  </a:lnTo>
                  <a:lnTo>
                    <a:pt x="789559" y="1426844"/>
                  </a:lnTo>
                  <a:lnTo>
                    <a:pt x="821054" y="1387475"/>
                  </a:lnTo>
                  <a:lnTo>
                    <a:pt x="853059" y="1348612"/>
                  </a:lnTo>
                  <a:lnTo>
                    <a:pt x="885571" y="1310131"/>
                  </a:lnTo>
                  <a:lnTo>
                    <a:pt x="918463" y="1272285"/>
                  </a:lnTo>
                  <a:lnTo>
                    <a:pt x="951865" y="1234693"/>
                  </a:lnTo>
                  <a:lnTo>
                    <a:pt x="985774" y="1197736"/>
                  </a:lnTo>
                  <a:lnTo>
                    <a:pt x="1020064" y="1161033"/>
                  </a:lnTo>
                  <a:lnTo>
                    <a:pt x="1054861" y="1124965"/>
                  </a:lnTo>
                  <a:lnTo>
                    <a:pt x="1090041" y="1089278"/>
                  </a:lnTo>
                  <a:lnTo>
                    <a:pt x="1122552" y="1054353"/>
                  </a:lnTo>
                  <a:lnTo>
                    <a:pt x="1151890" y="1017651"/>
                  </a:lnTo>
                  <a:lnTo>
                    <a:pt x="1178178" y="979424"/>
                  </a:lnTo>
                  <a:lnTo>
                    <a:pt x="1201293" y="939800"/>
                  </a:lnTo>
                  <a:lnTo>
                    <a:pt x="1221485" y="899032"/>
                  </a:lnTo>
                  <a:lnTo>
                    <a:pt x="1238503" y="857122"/>
                  </a:lnTo>
                  <a:lnTo>
                    <a:pt x="1252347" y="814324"/>
                  </a:lnTo>
                  <a:lnTo>
                    <a:pt x="1263142" y="770889"/>
                  </a:lnTo>
                  <a:lnTo>
                    <a:pt x="1270889" y="726820"/>
                  </a:lnTo>
                  <a:lnTo>
                    <a:pt x="1275588" y="682497"/>
                  </a:lnTo>
                  <a:lnTo>
                    <a:pt x="1277111" y="638047"/>
                  </a:lnTo>
                  <a:lnTo>
                    <a:pt x="1275588" y="593470"/>
                  </a:lnTo>
                  <a:lnTo>
                    <a:pt x="1270889" y="549147"/>
                  </a:lnTo>
                  <a:lnTo>
                    <a:pt x="1263142" y="505205"/>
                  </a:lnTo>
                  <a:lnTo>
                    <a:pt x="1252347" y="461771"/>
                  </a:lnTo>
                  <a:lnTo>
                    <a:pt x="1238503" y="418972"/>
                  </a:lnTo>
                  <a:lnTo>
                    <a:pt x="1221485" y="377062"/>
                  </a:lnTo>
                  <a:lnTo>
                    <a:pt x="1201293" y="336295"/>
                  </a:lnTo>
                  <a:lnTo>
                    <a:pt x="1178178" y="296671"/>
                  </a:lnTo>
                  <a:lnTo>
                    <a:pt x="1151890" y="258444"/>
                  </a:lnTo>
                  <a:lnTo>
                    <a:pt x="1122552" y="221741"/>
                  </a:lnTo>
                  <a:lnTo>
                    <a:pt x="1090041" y="186816"/>
                  </a:lnTo>
                  <a:lnTo>
                    <a:pt x="1055116" y="154431"/>
                  </a:lnTo>
                  <a:lnTo>
                    <a:pt x="1018413" y="125094"/>
                  </a:lnTo>
                  <a:lnTo>
                    <a:pt x="980185" y="98805"/>
                  </a:lnTo>
                  <a:lnTo>
                    <a:pt x="940561" y="75691"/>
                  </a:lnTo>
                  <a:lnTo>
                    <a:pt x="899667" y="55625"/>
                  </a:lnTo>
                  <a:lnTo>
                    <a:pt x="857758" y="38607"/>
                  </a:lnTo>
                  <a:lnTo>
                    <a:pt x="814959" y="24764"/>
                  </a:lnTo>
                  <a:lnTo>
                    <a:pt x="771525" y="13842"/>
                  </a:lnTo>
                  <a:lnTo>
                    <a:pt x="727455" y="6222"/>
                  </a:lnTo>
                  <a:lnTo>
                    <a:pt x="683133" y="1524"/>
                  </a:lnTo>
                  <a:lnTo>
                    <a:pt x="638555" y="0"/>
                  </a:lnTo>
                  <a:close/>
                </a:path>
              </a:pathLst>
            </a:custGeom>
            <a:solidFill>
              <a:srgbClr val="52C9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757672" y="1947671"/>
              <a:ext cx="890269" cy="890269"/>
            </a:xfrm>
            <a:custGeom>
              <a:avLst/>
              <a:gdLst/>
              <a:ahLst/>
              <a:cxnLst/>
              <a:rect l="l" t="t" r="r" b="b"/>
              <a:pathLst>
                <a:path w="890270" h="890269">
                  <a:moveTo>
                    <a:pt x="444880" y="0"/>
                  </a:moveTo>
                  <a:lnTo>
                    <a:pt x="396366" y="2666"/>
                  </a:lnTo>
                  <a:lnTo>
                    <a:pt x="349503" y="10286"/>
                  </a:lnTo>
                  <a:lnTo>
                    <a:pt x="304291" y="22732"/>
                  </a:lnTo>
                  <a:lnTo>
                    <a:pt x="261112" y="39623"/>
                  </a:lnTo>
                  <a:lnTo>
                    <a:pt x="220344" y="60705"/>
                  </a:lnTo>
                  <a:lnTo>
                    <a:pt x="182117" y="85851"/>
                  </a:lnTo>
                  <a:lnTo>
                    <a:pt x="146812" y="114680"/>
                  </a:lnTo>
                  <a:lnTo>
                    <a:pt x="114680" y="146811"/>
                  </a:lnTo>
                  <a:lnTo>
                    <a:pt x="85851" y="182117"/>
                  </a:lnTo>
                  <a:lnTo>
                    <a:pt x="60705" y="220344"/>
                  </a:lnTo>
                  <a:lnTo>
                    <a:pt x="39624" y="261111"/>
                  </a:lnTo>
                  <a:lnTo>
                    <a:pt x="22732" y="304291"/>
                  </a:lnTo>
                  <a:lnTo>
                    <a:pt x="10287" y="349503"/>
                  </a:lnTo>
                  <a:lnTo>
                    <a:pt x="2666" y="396366"/>
                  </a:lnTo>
                  <a:lnTo>
                    <a:pt x="0" y="444880"/>
                  </a:lnTo>
                  <a:lnTo>
                    <a:pt x="2666" y="493394"/>
                  </a:lnTo>
                  <a:lnTo>
                    <a:pt x="10287" y="540257"/>
                  </a:lnTo>
                  <a:lnTo>
                    <a:pt x="22732" y="585469"/>
                  </a:lnTo>
                  <a:lnTo>
                    <a:pt x="39624" y="628650"/>
                  </a:lnTo>
                  <a:lnTo>
                    <a:pt x="60705" y="669416"/>
                  </a:lnTo>
                  <a:lnTo>
                    <a:pt x="85851" y="707643"/>
                  </a:lnTo>
                  <a:lnTo>
                    <a:pt x="114680" y="742950"/>
                  </a:lnTo>
                  <a:lnTo>
                    <a:pt x="146812" y="775080"/>
                  </a:lnTo>
                  <a:lnTo>
                    <a:pt x="182117" y="803909"/>
                  </a:lnTo>
                  <a:lnTo>
                    <a:pt x="220344" y="829055"/>
                  </a:lnTo>
                  <a:lnTo>
                    <a:pt x="261112" y="850137"/>
                  </a:lnTo>
                  <a:lnTo>
                    <a:pt x="304291" y="867028"/>
                  </a:lnTo>
                  <a:lnTo>
                    <a:pt x="349503" y="879475"/>
                  </a:lnTo>
                  <a:lnTo>
                    <a:pt x="396366" y="887094"/>
                  </a:lnTo>
                  <a:lnTo>
                    <a:pt x="444880" y="889761"/>
                  </a:lnTo>
                  <a:lnTo>
                    <a:pt x="493394" y="887094"/>
                  </a:lnTo>
                  <a:lnTo>
                    <a:pt x="540257" y="879475"/>
                  </a:lnTo>
                  <a:lnTo>
                    <a:pt x="585469" y="867028"/>
                  </a:lnTo>
                  <a:lnTo>
                    <a:pt x="628650" y="850137"/>
                  </a:lnTo>
                  <a:lnTo>
                    <a:pt x="669416" y="829055"/>
                  </a:lnTo>
                  <a:lnTo>
                    <a:pt x="707643" y="803909"/>
                  </a:lnTo>
                  <a:lnTo>
                    <a:pt x="742950" y="775080"/>
                  </a:lnTo>
                  <a:lnTo>
                    <a:pt x="775080" y="742950"/>
                  </a:lnTo>
                  <a:lnTo>
                    <a:pt x="803909" y="707643"/>
                  </a:lnTo>
                  <a:lnTo>
                    <a:pt x="829055" y="669416"/>
                  </a:lnTo>
                  <a:lnTo>
                    <a:pt x="850137" y="628650"/>
                  </a:lnTo>
                  <a:lnTo>
                    <a:pt x="867028" y="585469"/>
                  </a:lnTo>
                  <a:lnTo>
                    <a:pt x="879475" y="540257"/>
                  </a:lnTo>
                  <a:lnTo>
                    <a:pt x="887095" y="493394"/>
                  </a:lnTo>
                  <a:lnTo>
                    <a:pt x="889761" y="444880"/>
                  </a:lnTo>
                  <a:lnTo>
                    <a:pt x="887095" y="396366"/>
                  </a:lnTo>
                  <a:lnTo>
                    <a:pt x="879475" y="349503"/>
                  </a:lnTo>
                  <a:lnTo>
                    <a:pt x="867028" y="304291"/>
                  </a:lnTo>
                  <a:lnTo>
                    <a:pt x="850137" y="261111"/>
                  </a:lnTo>
                  <a:lnTo>
                    <a:pt x="829055" y="220344"/>
                  </a:lnTo>
                  <a:lnTo>
                    <a:pt x="803909" y="182117"/>
                  </a:lnTo>
                  <a:lnTo>
                    <a:pt x="775080" y="146811"/>
                  </a:lnTo>
                  <a:lnTo>
                    <a:pt x="742950" y="114680"/>
                  </a:lnTo>
                  <a:lnTo>
                    <a:pt x="707643" y="85851"/>
                  </a:lnTo>
                  <a:lnTo>
                    <a:pt x="669416" y="60705"/>
                  </a:lnTo>
                  <a:lnTo>
                    <a:pt x="628650" y="39623"/>
                  </a:lnTo>
                  <a:lnTo>
                    <a:pt x="585469" y="22732"/>
                  </a:lnTo>
                  <a:lnTo>
                    <a:pt x="540257" y="10286"/>
                  </a:lnTo>
                  <a:lnTo>
                    <a:pt x="493394" y="2666"/>
                  </a:lnTo>
                  <a:lnTo>
                    <a:pt x="4448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885688" y="2060447"/>
              <a:ext cx="661415" cy="658368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7793736" y="1743455"/>
              <a:ext cx="1277620" cy="1627505"/>
            </a:xfrm>
            <a:custGeom>
              <a:avLst/>
              <a:gdLst/>
              <a:ahLst/>
              <a:cxnLst/>
              <a:rect l="l" t="t" r="r" b="b"/>
              <a:pathLst>
                <a:path w="1277620" h="1627504">
                  <a:moveTo>
                    <a:pt x="638556" y="0"/>
                  </a:moveTo>
                  <a:lnTo>
                    <a:pt x="593979" y="1524"/>
                  </a:lnTo>
                  <a:lnTo>
                    <a:pt x="549656" y="6223"/>
                  </a:lnTo>
                  <a:lnTo>
                    <a:pt x="505587" y="13843"/>
                  </a:lnTo>
                  <a:lnTo>
                    <a:pt x="462153" y="24637"/>
                  </a:lnTo>
                  <a:lnTo>
                    <a:pt x="419354" y="38480"/>
                  </a:lnTo>
                  <a:lnTo>
                    <a:pt x="377444" y="55499"/>
                  </a:lnTo>
                  <a:lnTo>
                    <a:pt x="336550" y="75564"/>
                  </a:lnTo>
                  <a:lnTo>
                    <a:pt x="296925" y="98678"/>
                  </a:lnTo>
                  <a:lnTo>
                    <a:pt x="258699" y="124841"/>
                  </a:lnTo>
                  <a:lnTo>
                    <a:pt x="221996" y="154177"/>
                  </a:lnTo>
                  <a:lnTo>
                    <a:pt x="187071" y="186562"/>
                  </a:lnTo>
                  <a:lnTo>
                    <a:pt x="154559" y="221360"/>
                  </a:lnTo>
                  <a:lnTo>
                    <a:pt x="125222" y="257936"/>
                  </a:lnTo>
                  <a:lnTo>
                    <a:pt x="98933" y="296163"/>
                  </a:lnTo>
                  <a:lnTo>
                    <a:pt x="75819" y="335660"/>
                  </a:lnTo>
                  <a:lnTo>
                    <a:pt x="55625" y="376427"/>
                  </a:lnTo>
                  <a:lnTo>
                    <a:pt x="38608" y="418210"/>
                  </a:lnTo>
                  <a:lnTo>
                    <a:pt x="24765" y="461009"/>
                  </a:lnTo>
                  <a:lnTo>
                    <a:pt x="13970" y="504317"/>
                  </a:lnTo>
                  <a:lnTo>
                    <a:pt x="6223" y="548258"/>
                  </a:lnTo>
                  <a:lnTo>
                    <a:pt x="1524" y="592454"/>
                  </a:lnTo>
                  <a:lnTo>
                    <a:pt x="0" y="636904"/>
                  </a:lnTo>
                  <a:lnTo>
                    <a:pt x="1524" y="681354"/>
                  </a:lnTo>
                  <a:lnTo>
                    <a:pt x="6223" y="725551"/>
                  </a:lnTo>
                  <a:lnTo>
                    <a:pt x="13970" y="769493"/>
                  </a:lnTo>
                  <a:lnTo>
                    <a:pt x="24765" y="812926"/>
                  </a:lnTo>
                  <a:lnTo>
                    <a:pt x="38608" y="855599"/>
                  </a:lnTo>
                  <a:lnTo>
                    <a:pt x="55625" y="897381"/>
                  </a:lnTo>
                  <a:lnTo>
                    <a:pt x="75819" y="938149"/>
                  </a:lnTo>
                  <a:lnTo>
                    <a:pt x="98933" y="977646"/>
                  </a:lnTo>
                  <a:lnTo>
                    <a:pt x="125222" y="1015873"/>
                  </a:lnTo>
                  <a:lnTo>
                    <a:pt x="154559" y="1052449"/>
                  </a:lnTo>
                  <a:lnTo>
                    <a:pt x="187071" y="1087247"/>
                  </a:lnTo>
                  <a:lnTo>
                    <a:pt x="222250" y="1122806"/>
                  </a:lnTo>
                  <a:lnTo>
                    <a:pt x="257048" y="1158875"/>
                  </a:lnTo>
                  <a:lnTo>
                    <a:pt x="291338" y="1195451"/>
                  </a:lnTo>
                  <a:lnTo>
                    <a:pt x="325247" y="1232407"/>
                  </a:lnTo>
                  <a:lnTo>
                    <a:pt x="358648" y="1269873"/>
                  </a:lnTo>
                  <a:lnTo>
                    <a:pt x="391541" y="1307719"/>
                  </a:lnTo>
                  <a:lnTo>
                    <a:pt x="424053" y="1346073"/>
                  </a:lnTo>
                  <a:lnTo>
                    <a:pt x="456057" y="1384934"/>
                  </a:lnTo>
                  <a:lnTo>
                    <a:pt x="487553" y="1424177"/>
                  </a:lnTo>
                  <a:lnTo>
                    <a:pt x="518668" y="1463928"/>
                  </a:lnTo>
                  <a:lnTo>
                    <a:pt x="549402" y="1504060"/>
                  </a:lnTo>
                  <a:lnTo>
                    <a:pt x="579501" y="1544701"/>
                  </a:lnTo>
                  <a:lnTo>
                    <a:pt x="609346" y="1585849"/>
                  </a:lnTo>
                  <a:lnTo>
                    <a:pt x="638556" y="1627377"/>
                  </a:lnTo>
                  <a:lnTo>
                    <a:pt x="667766" y="1585849"/>
                  </a:lnTo>
                  <a:lnTo>
                    <a:pt x="697611" y="1544701"/>
                  </a:lnTo>
                  <a:lnTo>
                    <a:pt x="727710" y="1504060"/>
                  </a:lnTo>
                  <a:lnTo>
                    <a:pt x="758444" y="1463928"/>
                  </a:lnTo>
                  <a:lnTo>
                    <a:pt x="789559" y="1424177"/>
                  </a:lnTo>
                  <a:lnTo>
                    <a:pt x="821055" y="1384934"/>
                  </a:lnTo>
                  <a:lnTo>
                    <a:pt x="853059" y="1346073"/>
                  </a:lnTo>
                  <a:lnTo>
                    <a:pt x="885571" y="1307719"/>
                  </a:lnTo>
                  <a:lnTo>
                    <a:pt x="918464" y="1269873"/>
                  </a:lnTo>
                  <a:lnTo>
                    <a:pt x="951865" y="1232407"/>
                  </a:lnTo>
                  <a:lnTo>
                    <a:pt x="985774" y="1195451"/>
                  </a:lnTo>
                  <a:lnTo>
                    <a:pt x="1020064" y="1158875"/>
                  </a:lnTo>
                  <a:lnTo>
                    <a:pt x="1054862" y="1122806"/>
                  </a:lnTo>
                  <a:lnTo>
                    <a:pt x="1090041" y="1087247"/>
                  </a:lnTo>
                  <a:lnTo>
                    <a:pt x="1122553" y="1052449"/>
                  </a:lnTo>
                  <a:lnTo>
                    <a:pt x="1151890" y="1015873"/>
                  </a:lnTo>
                  <a:lnTo>
                    <a:pt x="1178179" y="977646"/>
                  </a:lnTo>
                  <a:lnTo>
                    <a:pt x="1201293" y="938149"/>
                  </a:lnTo>
                  <a:lnTo>
                    <a:pt x="1221486" y="897381"/>
                  </a:lnTo>
                  <a:lnTo>
                    <a:pt x="1238504" y="855599"/>
                  </a:lnTo>
                  <a:lnTo>
                    <a:pt x="1252347" y="812926"/>
                  </a:lnTo>
                  <a:lnTo>
                    <a:pt x="1263142" y="769493"/>
                  </a:lnTo>
                  <a:lnTo>
                    <a:pt x="1270889" y="725551"/>
                  </a:lnTo>
                  <a:lnTo>
                    <a:pt x="1275588" y="681354"/>
                  </a:lnTo>
                  <a:lnTo>
                    <a:pt x="1277112" y="636904"/>
                  </a:lnTo>
                  <a:lnTo>
                    <a:pt x="1275588" y="592454"/>
                  </a:lnTo>
                  <a:lnTo>
                    <a:pt x="1270889" y="548258"/>
                  </a:lnTo>
                  <a:lnTo>
                    <a:pt x="1263142" y="504317"/>
                  </a:lnTo>
                  <a:lnTo>
                    <a:pt x="1252347" y="461009"/>
                  </a:lnTo>
                  <a:lnTo>
                    <a:pt x="1238504" y="418210"/>
                  </a:lnTo>
                  <a:lnTo>
                    <a:pt x="1221486" y="376427"/>
                  </a:lnTo>
                  <a:lnTo>
                    <a:pt x="1201293" y="335660"/>
                  </a:lnTo>
                  <a:lnTo>
                    <a:pt x="1178179" y="296163"/>
                  </a:lnTo>
                  <a:lnTo>
                    <a:pt x="1151890" y="257936"/>
                  </a:lnTo>
                  <a:lnTo>
                    <a:pt x="1122553" y="221360"/>
                  </a:lnTo>
                  <a:lnTo>
                    <a:pt x="1090041" y="186562"/>
                  </a:lnTo>
                  <a:lnTo>
                    <a:pt x="1055116" y="154177"/>
                  </a:lnTo>
                  <a:lnTo>
                    <a:pt x="1018413" y="124841"/>
                  </a:lnTo>
                  <a:lnTo>
                    <a:pt x="980186" y="98678"/>
                  </a:lnTo>
                  <a:lnTo>
                    <a:pt x="940562" y="75564"/>
                  </a:lnTo>
                  <a:lnTo>
                    <a:pt x="899668" y="55499"/>
                  </a:lnTo>
                  <a:lnTo>
                    <a:pt x="857758" y="38480"/>
                  </a:lnTo>
                  <a:lnTo>
                    <a:pt x="814959" y="24637"/>
                  </a:lnTo>
                  <a:lnTo>
                    <a:pt x="771525" y="13843"/>
                  </a:lnTo>
                  <a:lnTo>
                    <a:pt x="727456" y="6223"/>
                  </a:lnTo>
                  <a:lnTo>
                    <a:pt x="683133" y="1524"/>
                  </a:lnTo>
                  <a:lnTo>
                    <a:pt x="638556" y="0"/>
                  </a:lnTo>
                  <a:close/>
                </a:path>
              </a:pathLst>
            </a:custGeom>
            <a:solidFill>
              <a:srgbClr val="FCC5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7988807" y="1935479"/>
              <a:ext cx="890269" cy="890269"/>
            </a:xfrm>
            <a:custGeom>
              <a:avLst/>
              <a:gdLst/>
              <a:ahLst/>
              <a:cxnLst/>
              <a:rect l="l" t="t" r="r" b="b"/>
              <a:pathLst>
                <a:path w="890270" h="890269">
                  <a:moveTo>
                    <a:pt x="444881" y="0"/>
                  </a:moveTo>
                  <a:lnTo>
                    <a:pt x="396367" y="2667"/>
                  </a:lnTo>
                  <a:lnTo>
                    <a:pt x="349503" y="10286"/>
                  </a:lnTo>
                  <a:lnTo>
                    <a:pt x="304292" y="22732"/>
                  </a:lnTo>
                  <a:lnTo>
                    <a:pt x="261112" y="39624"/>
                  </a:lnTo>
                  <a:lnTo>
                    <a:pt x="220345" y="60705"/>
                  </a:lnTo>
                  <a:lnTo>
                    <a:pt x="182118" y="85851"/>
                  </a:lnTo>
                  <a:lnTo>
                    <a:pt x="146812" y="114680"/>
                  </a:lnTo>
                  <a:lnTo>
                    <a:pt x="114681" y="146811"/>
                  </a:lnTo>
                  <a:lnTo>
                    <a:pt x="85851" y="182118"/>
                  </a:lnTo>
                  <a:lnTo>
                    <a:pt x="60706" y="220345"/>
                  </a:lnTo>
                  <a:lnTo>
                    <a:pt x="39624" y="261111"/>
                  </a:lnTo>
                  <a:lnTo>
                    <a:pt x="22733" y="304292"/>
                  </a:lnTo>
                  <a:lnTo>
                    <a:pt x="10287" y="349503"/>
                  </a:lnTo>
                  <a:lnTo>
                    <a:pt x="2667" y="396367"/>
                  </a:lnTo>
                  <a:lnTo>
                    <a:pt x="0" y="444880"/>
                  </a:lnTo>
                  <a:lnTo>
                    <a:pt x="2667" y="493395"/>
                  </a:lnTo>
                  <a:lnTo>
                    <a:pt x="10287" y="540257"/>
                  </a:lnTo>
                  <a:lnTo>
                    <a:pt x="22733" y="585470"/>
                  </a:lnTo>
                  <a:lnTo>
                    <a:pt x="39624" y="628650"/>
                  </a:lnTo>
                  <a:lnTo>
                    <a:pt x="60706" y="669417"/>
                  </a:lnTo>
                  <a:lnTo>
                    <a:pt x="85851" y="707644"/>
                  </a:lnTo>
                  <a:lnTo>
                    <a:pt x="114681" y="742950"/>
                  </a:lnTo>
                  <a:lnTo>
                    <a:pt x="146812" y="775080"/>
                  </a:lnTo>
                  <a:lnTo>
                    <a:pt x="182118" y="803909"/>
                  </a:lnTo>
                  <a:lnTo>
                    <a:pt x="220345" y="829055"/>
                  </a:lnTo>
                  <a:lnTo>
                    <a:pt x="261112" y="850137"/>
                  </a:lnTo>
                  <a:lnTo>
                    <a:pt x="304292" y="867028"/>
                  </a:lnTo>
                  <a:lnTo>
                    <a:pt x="349503" y="879475"/>
                  </a:lnTo>
                  <a:lnTo>
                    <a:pt x="396367" y="887095"/>
                  </a:lnTo>
                  <a:lnTo>
                    <a:pt x="444881" y="889761"/>
                  </a:lnTo>
                  <a:lnTo>
                    <a:pt x="493395" y="887095"/>
                  </a:lnTo>
                  <a:lnTo>
                    <a:pt x="540258" y="879475"/>
                  </a:lnTo>
                  <a:lnTo>
                    <a:pt x="585470" y="867028"/>
                  </a:lnTo>
                  <a:lnTo>
                    <a:pt x="628650" y="850137"/>
                  </a:lnTo>
                  <a:lnTo>
                    <a:pt x="669417" y="829055"/>
                  </a:lnTo>
                  <a:lnTo>
                    <a:pt x="707644" y="803909"/>
                  </a:lnTo>
                  <a:lnTo>
                    <a:pt x="742950" y="775080"/>
                  </a:lnTo>
                  <a:lnTo>
                    <a:pt x="775081" y="742950"/>
                  </a:lnTo>
                  <a:lnTo>
                    <a:pt x="803910" y="707644"/>
                  </a:lnTo>
                  <a:lnTo>
                    <a:pt x="829056" y="669417"/>
                  </a:lnTo>
                  <a:lnTo>
                    <a:pt x="850138" y="628650"/>
                  </a:lnTo>
                  <a:lnTo>
                    <a:pt x="867028" y="585470"/>
                  </a:lnTo>
                  <a:lnTo>
                    <a:pt x="879475" y="540257"/>
                  </a:lnTo>
                  <a:lnTo>
                    <a:pt x="887095" y="493395"/>
                  </a:lnTo>
                  <a:lnTo>
                    <a:pt x="889762" y="444880"/>
                  </a:lnTo>
                  <a:lnTo>
                    <a:pt x="887095" y="396367"/>
                  </a:lnTo>
                  <a:lnTo>
                    <a:pt x="879475" y="349503"/>
                  </a:lnTo>
                  <a:lnTo>
                    <a:pt x="867028" y="304292"/>
                  </a:lnTo>
                  <a:lnTo>
                    <a:pt x="850138" y="261111"/>
                  </a:lnTo>
                  <a:lnTo>
                    <a:pt x="829056" y="220345"/>
                  </a:lnTo>
                  <a:lnTo>
                    <a:pt x="803910" y="182118"/>
                  </a:lnTo>
                  <a:lnTo>
                    <a:pt x="775081" y="146811"/>
                  </a:lnTo>
                  <a:lnTo>
                    <a:pt x="742950" y="114680"/>
                  </a:lnTo>
                  <a:lnTo>
                    <a:pt x="707644" y="85851"/>
                  </a:lnTo>
                  <a:lnTo>
                    <a:pt x="669417" y="60705"/>
                  </a:lnTo>
                  <a:lnTo>
                    <a:pt x="628650" y="39624"/>
                  </a:lnTo>
                  <a:lnTo>
                    <a:pt x="585470" y="22732"/>
                  </a:lnTo>
                  <a:lnTo>
                    <a:pt x="540258" y="10286"/>
                  </a:lnTo>
                  <a:lnTo>
                    <a:pt x="493395" y="2667"/>
                  </a:lnTo>
                  <a:lnTo>
                    <a:pt x="44488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089392" y="2036063"/>
              <a:ext cx="685800" cy="682751"/>
            </a:xfrm>
            <a:prstGeom prst="rect">
              <a:avLst/>
            </a:prstGeom>
          </p:spPr>
        </p:pic>
      </p:grpSp>
      <p:pic>
        <p:nvPicPr>
          <p:cNvPr id="47" name="object 47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0" y="0"/>
            <a:ext cx="316992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EEEC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024616" y="2337815"/>
            <a:ext cx="1167130" cy="2359025"/>
          </a:xfrm>
          <a:custGeom>
            <a:avLst/>
            <a:gdLst/>
            <a:ahLst/>
            <a:cxnLst/>
            <a:rect l="l" t="t" r="r" b="b"/>
            <a:pathLst>
              <a:path w="1167129" h="2359025">
                <a:moveTo>
                  <a:pt x="1167002" y="0"/>
                </a:moveTo>
                <a:lnTo>
                  <a:pt x="1059052" y="5461"/>
                </a:lnTo>
                <a:lnTo>
                  <a:pt x="1011174" y="11302"/>
                </a:lnTo>
                <a:lnTo>
                  <a:pt x="963802" y="19050"/>
                </a:lnTo>
                <a:lnTo>
                  <a:pt x="917193" y="28701"/>
                </a:lnTo>
                <a:lnTo>
                  <a:pt x="871092" y="40132"/>
                </a:lnTo>
                <a:lnTo>
                  <a:pt x="825880" y="53340"/>
                </a:lnTo>
                <a:lnTo>
                  <a:pt x="781430" y="68325"/>
                </a:lnTo>
                <a:lnTo>
                  <a:pt x="737742" y="84963"/>
                </a:lnTo>
                <a:lnTo>
                  <a:pt x="694943" y="103250"/>
                </a:lnTo>
                <a:lnTo>
                  <a:pt x="652906" y="123190"/>
                </a:lnTo>
                <a:lnTo>
                  <a:pt x="612012" y="144779"/>
                </a:lnTo>
                <a:lnTo>
                  <a:pt x="571880" y="167767"/>
                </a:lnTo>
                <a:lnTo>
                  <a:pt x="532891" y="192404"/>
                </a:lnTo>
                <a:lnTo>
                  <a:pt x="494918" y="218440"/>
                </a:lnTo>
                <a:lnTo>
                  <a:pt x="457961" y="245872"/>
                </a:lnTo>
                <a:lnTo>
                  <a:pt x="422275" y="274700"/>
                </a:lnTo>
                <a:lnTo>
                  <a:pt x="387603" y="304800"/>
                </a:lnTo>
                <a:lnTo>
                  <a:pt x="354202" y="336296"/>
                </a:lnTo>
                <a:lnTo>
                  <a:pt x="322072" y="369062"/>
                </a:lnTo>
                <a:lnTo>
                  <a:pt x="291210" y="403098"/>
                </a:lnTo>
                <a:lnTo>
                  <a:pt x="261619" y="438276"/>
                </a:lnTo>
                <a:lnTo>
                  <a:pt x="233425" y="474599"/>
                </a:lnTo>
                <a:lnTo>
                  <a:pt x="206628" y="511937"/>
                </a:lnTo>
                <a:lnTo>
                  <a:pt x="181355" y="550418"/>
                </a:lnTo>
                <a:lnTo>
                  <a:pt x="157479" y="589915"/>
                </a:lnTo>
                <a:lnTo>
                  <a:pt x="135127" y="630427"/>
                </a:lnTo>
                <a:lnTo>
                  <a:pt x="114300" y="671957"/>
                </a:lnTo>
                <a:lnTo>
                  <a:pt x="95123" y="714248"/>
                </a:lnTo>
                <a:lnTo>
                  <a:pt x="77597" y="757554"/>
                </a:lnTo>
                <a:lnTo>
                  <a:pt x="61722" y="801624"/>
                </a:lnTo>
                <a:lnTo>
                  <a:pt x="47625" y="846454"/>
                </a:lnTo>
                <a:lnTo>
                  <a:pt x="35178" y="892048"/>
                </a:lnTo>
                <a:lnTo>
                  <a:pt x="24637" y="938402"/>
                </a:lnTo>
                <a:lnTo>
                  <a:pt x="15875" y="985393"/>
                </a:lnTo>
                <a:lnTo>
                  <a:pt x="9016" y="1033018"/>
                </a:lnTo>
                <a:lnTo>
                  <a:pt x="4063" y="1081277"/>
                </a:lnTo>
                <a:lnTo>
                  <a:pt x="1015" y="1130046"/>
                </a:lnTo>
                <a:lnTo>
                  <a:pt x="0" y="1179322"/>
                </a:lnTo>
                <a:lnTo>
                  <a:pt x="1015" y="1228598"/>
                </a:lnTo>
                <a:lnTo>
                  <a:pt x="4063" y="1277366"/>
                </a:lnTo>
                <a:lnTo>
                  <a:pt x="9016" y="1325626"/>
                </a:lnTo>
                <a:lnTo>
                  <a:pt x="15875" y="1373251"/>
                </a:lnTo>
                <a:lnTo>
                  <a:pt x="24637" y="1420241"/>
                </a:lnTo>
                <a:lnTo>
                  <a:pt x="35178" y="1466596"/>
                </a:lnTo>
                <a:lnTo>
                  <a:pt x="47625" y="1512189"/>
                </a:lnTo>
                <a:lnTo>
                  <a:pt x="61722" y="1557020"/>
                </a:lnTo>
                <a:lnTo>
                  <a:pt x="77597" y="1601089"/>
                </a:lnTo>
                <a:lnTo>
                  <a:pt x="95123" y="1644396"/>
                </a:lnTo>
                <a:lnTo>
                  <a:pt x="114300" y="1686687"/>
                </a:lnTo>
                <a:lnTo>
                  <a:pt x="135127" y="1728216"/>
                </a:lnTo>
                <a:lnTo>
                  <a:pt x="157479" y="1768728"/>
                </a:lnTo>
                <a:lnTo>
                  <a:pt x="181355" y="1808226"/>
                </a:lnTo>
                <a:lnTo>
                  <a:pt x="206628" y="1846707"/>
                </a:lnTo>
                <a:lnTo>
                  <a:pt x="233425" y="1884045"/>
                </a:lnTo>
                <a:lnTo>
                  <a:pt x="261619" y="1920367"/>
                </a:lnTo>
                <a:lnTo>
                  <a:pt x="291210" y="1955546"/>
                </a:lnTo>
                <a:lnTo>
                  <a:pt x="322072" y="1989582"/>
                </a:lnTo>
                <a:lnTo>
                  <a:pt x="354202" y="2022348"/>
                </a:lnTo>
                <a:lnTo>
                  <a:pt x="387603" y="2053844"/>
                </a:lnTo>
                <a:lnTo>
                  <a:pt x="422275" y="2083943"/>
                </a:lnTo>
                <a:lnTo>
                  <a:pt x="457961" y="2112772"/>
                </a:lnTo>
                <a:lnTo>
                  <a:pt x="494918" y="2140204"/>
                </a:lnTo>
                <a:lnTo>
                  <a:pt x="532891" y="2166239"/>
                </a:lnTo>
                <a:lnTo>
                  <a:pt x="571880" y="2190877"/>
                </a:lnTo>
                <a:lnTo>
                  <a:pt x="612012" y="2213864"/>
                </a:lnTo>
                <a:lnTo>
                  <a:pt x="652906" y="2235454"/>
                </a:lnTo>
                <a:lnTo>
                  <a:pt x="694943" y="2255393"/>
                </a:lnTo>
                <a:lnTo>
                  <a:pt x="737742" y="2273681"/>
                </a:lnTo>
                <a:lnTo>
                  <a:pt x="781430" y="2290318"/>
                </a:lnTo>
                <a:lnTo>
                  <a:pt x="825880" y="2305304"/>
                </a:lnTo>
                <a:lnTo>
                  <a:pt x="871092" y="2318512"/>
                </a:lnTo>
                <a:lnTo>
                  <a:pt x="917193" y="2329942"/>
                </a:lnTo>
                <a:lnTo>
                  <a:pt x="963802" y="2339594"/>
                </a:lnTo>
                <a:lnTo>
                  <a:pt x="1011174" y="2347341"/>
                </a:lnTo>
                <a:lnTo>
                  <a:pt x="1059052" y="2353183"/>
                </a:lnTo>
                <a:lnTo>
                  <a:pt x="1167002" y="2358644"/>
                </a:lnTo>
                <a:lnTo>
                  <a:pt x="1167002" y="0"/>
                </a:lnTo>
                <a:close/>
              </a:path>
            </a:pathLst>
          </a:custGeom>
          <a:solidFill>
            <a:srgbClr val="FF576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45719" y="0"/>
            <a:ext cx="11984990" cy="6858000"/>
            <a:chOff x="45719" y="0"/>
            <a:chExt cx="11984990" cy="68580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31296" y="3246119"/>
              <a:ext cx="530351" cy="5334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19" y="0"/>
              <a:ext cx="11984736" cy="685799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25551" y="0"/>
              <a:ext cx="11448415" cy="6858000"/>
            </a:xfrm>
            <a:custGeom>
              <a:avLst/>
              <a:gdLst/>
              <a:ahLst/>
              <a:cxnLst/>
              <a:rect l="l" t="t" r="r" b="b"/>
              <a:pathLst>
                <a:path w="11448415" h="6858000">
                  <a:moveTo>
                    <a:pt x="11448161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1448161" y="6858000"/>
                  </a:lnTo>
                  <a:lnTo>
                    <a:pt x="11448161" y="0"/>
                  </a:lnTo>
                  <a:close/>
                </a:path>
              </a:pathLst>
            </a:custGeom>
            <a:solidFill>
              <a:srgbClr val="EE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506455" y="2337815"/>
              <a:ext cx="1167130" cy="2359025"/>
            </a:xfrm>
            <a:custGeom>
              <a:avLst/>
              <a:gdLst/>
              <a:ahLst/>
              <a:cxnLst/>
              <a:rect l="l" t="t" r="r" b="b"/>
              <a:pathLst>
                <a:path w="1167129" h="2359025">
                  <a:moveTo>
                    <a:pt x="1167002" y="0"/>
                  </a:moveTo>
                  <a:lnTo>
                    <a:pt x="1059052" y="5461"/>
                  </a:lnTo>
                  <a:lnTo>
                    <a:pt x="1011174" y="11302"/>
                  </a:lnTo>
                  <a:lnTo>
                    <a:pt x="963802" y="19050"/>
                  </a:lnTo>
                  <a:lnTo>
                    <a:pt x="917194" y="28701"/>
                  </a:lnTo>
                  <a:lnTo>
                    <a:pt x="871093" y="40132"/>
                  </a:lnTo>
                  <a:lnTo>
                    <a:pt x="825880" y="53340"/>
                  </a:lnTo>
                  <a:lnTo>
                    <a:pt x="781430" y="68325"/>
                  </a:lnTo>
                  <a:lnTo>
                    <a:pt x="737743" y="84963"/>
                  </a:lnTo>
                  <a:lnTo>
                    <a:pt x="694944" y="103250"/>
                  </a:lnTo>
                  <a:lnTo>
                    <a:pt x="652907" y="123190"/>
                  </a:lnTo>
                  <a:lnTo>
                    <a:pt x="612013" y="144779"/>
                  </a:lnTo>
                  <a:lnTo>
                    <a:pt x="571880" y="167767"/>
                  </a:lnTo>
                  <a:lnTo>
                    <a:pt x="532892" y="192404"/>
                  </a:lnTo>
                  <a:lnTo>
                    <a:pt x="494919" y="218440"/>
                  </a:lnTo>
                  <a:lnTo>
                    <a:pt x="457962" y="245872"/>
                  </a:lnTo>
                  <a:lnTo>
                    <a:pt x="422275" y="274700"/>
                  </a:lnTo>
                  <a:lnTo>
                    <a:pt x="387603" y="304800"/>
                  </a:lnTo>
                  <a:lnTo>
                    <a:pt x="354202" y="336296"/>
                  </a:lnTo>
                  <a:lnTo>
                    <a:pt x="322072" y="369062"/>
                  </a:lnTo>
                  <a:lnTo>
                    <a:pt x="291211" y="403098"/>
                  </a:lnTo>
                  <a:lnTo>
                    <a:pt x="261620" y="438276"/>
                  </a:lnTo>
                  <a:lnTo>
                    <a:pt x="233425" y="474599"/>
                  </a:lnTo>
                  <a:lnTo>
                    <a:pt x="206628" y="511937"/>
                  </a:lnTo>
                  <a:lnTo>
                    <a:pt x="181355" y="550418"/>
                  </a:lnTo>
                  <a:lnTo>
                    <a:pt x="157479" y="589915"/>
                  </a:lnTo>
                  <a:lnTo>
                    <a:pt x="135127" y="630427"/>
                  </a:lnTo>
                  <a:lnTo>
                    <a:pt x="114300" y="671957"/>
                  </a:lnTo>
                  <a:lnTo>
                    <a:pt x="95123" y="714248"/>
                  </a:lnTo>
                  <a:lnTo>
                    <a:pt x="77597" y="757554"/>
                  </a:lnTo>
                  <a:lnTo>
                    <a:pt x="61722" y="801624"/>
                  </a:lnTo>
                  <a:lnTo>
                    <a:pt x="47625" y="846454"/>
                  </a:lnTo>
                  <a:lnTo>
                    <a:pt x="35178" y="892048"/>
                  </a:lnTo>
                  <a:lnTo>
                    <a:pt x="24638" y="938402"/>
                  </a:lnTo>
                  <a:lnTo>
                    <a:pt x="15875" y="985393"/>
                  </a:lnTo>
                  <a:lnTo>
                    <a:pt x="9017" y="1033018"/>
                  </a:lnTo>
                  <a:lnTo>
                    <a:pt x="4064" y="1081277"/>
                  </a:lnTo>
                  <a:lnTo>
                    <a:pt x="1016" y="1130046"/>
                  </a:lnTo>
                  <a:lnTo>
                    <a:pt x="0" y="1179322"/>
                  </a:lnTo>
                  <a:lnTo>
                    <a:pt x="1016" y="1228598"/>
                  </a:lnTo>
                  <a:lnTo>
                    <a:pt x="4064" y="1277366"/>
                  </a:lnTo>
                  <a:lnTo>
                    <a:pt x="9017" y="1325626"/>
                  </a:lnTo>
                  <a:lnTo>
                    <a:pt x="15875" y="1373251"/>
                  </a:lnTo>
                  <a:lnTo>
                    <a:pt x="24638" y="1420241"/>
                  </a:lnTo>
                  <a:lnTo>
                    <a:pt x="35178" y="1466596"/>
                  </a:lnTo>
                  <a:lnTo>
                    <a:pt x="47625" y="1512189"/>
                  </a:lnTo>
                  <a:lnTo>
                    <a:pt x="61722" y="1557020"/>
                  </a:lnTo>
                  <a:lnTo>
                    <a:pt x="77597" y="1601089"/>
                  </a:lnTo>
                  <a:lnTo>
                    <a:pt x="95123" y="1644396"/>
                  </a:lnTo>
                  <a:lnTo>
                    <a:pt x="114300" y="1686687"/>
                  </a:lnTo>
                  <a:lnTo>
                    <a:pt x="135127" y="1728216"/>
                  </a:lnTo>
                  <a:lnTo>
                    <a:pt x="157479" y="1768728"/>
                  </a:lnTo>
                  <a:lnTo>
                    <a:pt x="181355" y="1808226"/>
                  </a:lnTo>
                  <a:lnTo>
                    <a:pt x="206628" y="1846707"/>
                  </a:lnTo>
                  <a:lnTo>
                    <a:pt x="233425" y="1884045"/>
                  </a:lnTo>
                  <a:lnTo>
                    <a:pt x="261620" y="1920367"/>
                  </a:lnTo>
                  <a:lnTo>
                    <a:pt x="291211" y="1955546"/>
                  </a:lnTo>
                  <a:lnTo>
                    <a:pt x="322072" y="1989582"/>
                  </a:lnTo>
                  <a:lnTo>
                    <a:pt x="354202" y="2022348"/>
                  </a:lnTo>
                  <a:lnTo>
                    <a:pt x="387603" y="2053844"/>
                  </a:lnTo>
                  <a:lnTo>
                    <a:pt x="422275" y="2083943"/>
                  </a:lnTo>
                  <a:lnTo>
                    <a:pt x="457962" y="2112772"/>
                  </a:lnTo>
                  <a:lnTo>
                    <a:pt x="494919" y="2140204"/>
                  </a:lnTo>
                  <a:lnTo>
                    <a:pt x="532892" y="2166239"/>
                  </a:lnTo>
                  <a:lnTo>
                    <a:pt x="571880" y="2190877"/>
                  </a:lnTo>
                  <a:lnTo>
                    <a:pt x="612013" y="2213864"/>
                  </a:lnTo>
                  <a:lnTo>
                    <a:pt x="652907" y="2235454"/>
                  </a:lnTo>
                  <a:lnTo>
                    <a:pt x="694944" y="2255393"/>
                  </a:lnTo>
                  <a:lnTo>
                    <a:pt x="737743" y="2273681"/>
                  </a:lnTo>
                  <a:lnTo>
                    <a:pt x="781430" y="2290318"/>
                  </a:lnTo>
                  <a:lnTo>
                    <a:pt x="825880" y="2305304"/>
                  </a:lnTo>
                  <a:lnTo>
                    <a:pt x="871093" y="2318512"/>
                  </a:lnTo>
                  <a:lnTo>
                    <a:pt x="917194" y="2329942"/>
                  </a:lnTo>
                  <a:lnTo>
                    <a:pt x="963802" y="2339594"/>
                  </a:lnTo>
                  <a:lnTo>
                    <a:pt x="1011174" y="2347341"/>
                  </a:lnTo>
                  <a:lnTo>
                    <a:pt x="1059052" y="2353183"/>
                  </a:lnTo>
                  <a:lnTo>
                    <a:pt x="1167002" y="2358644"/>
                  </a:lnTo>
                  <a:lnTo>
                    <a:pt x="1167002" y="0"/>
                  </a:lnTo>
                  <a:close/>
                </a:path>
              </a:pathLst>
            </a:custGeom>
            <a:solidFill>
              <a:srgbClr val="52C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13136" y="3246119"/>
              <a:ext cx="533400" cy="5334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2792" y="0"/>
              <a:ext cx="10485120" cy="685799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182623" y="0"/>
              <a:ext cx="9963785" cy="6858000"/>
            </a:xfrm>
            <a:custGeom>
              <a:avLst/>
              <a:gdLst/>
              <a:ahLst/>
              <a:cxnLst/>
              <a:rect l="l" t="t" r="r" b="b"/>
              <a:pathLst>
                <a:path w="9963785" h="6858000">
                  <a:moveTo>
                    <a:pt x="9963404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9963404" y="6858000"/>
                  </a:lnTo>
                  <a:lnTo>
                    <a:pt x="9963404" y="0"/>
                  </a:lnTo>
                  <a:close/>
                </a:path>
              </a:pathLst>
            </a:custGeom>
            <a:solidFill>
              <a:srgbClr val="EE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976103" y="2337815"/>
              <a:ext cx="1170305" cy="2359025"/>
            </a:xfrm>
            <a:custGeom>
              <a:avLst/>
              <a:gdLst/>
              <a:ahLst/>
              <a:cxnLst/>
              <a:rect l="l" t="t" r="r" b="b"/>
              <a:pathLst>
                <a:path w="1170304" h="2359025">
                  <a:moveTo>
                    <a:pt x="1169924" y="0"/>
                  </a:moveTo>
                  <a:lnTo>
                    <a:pt x="1061720" y="5461"/>
                  </a:lnTo>
                  <a:lnTo>
                    <a:pt x="1013714" y="11302"/>
                  </a:lnTo>
                  <a:lnTo>
                    <a:pt x="966216" y="19050"/>
                  </a:lnTo>
                  <a:lnTo>
                    <a:pt x="919479" y="28701"/>
                  </a:lnTo>
                  <a:lnTo>
                    <a:pt x="873378" y="40132"/>
                  </a:lnTo>
                  <a:lnTo>
                    <a:pt x="828040" y="53340"/>
                  </a:lnTo>
                  <a:lnTo>
                    <a:pt x="783336" y="68325"/>
                  </a:lnTo>
                  <a:lnTo>
                    <a:pt x="739648" y="84963"/>
                  </a:lnTo>
                  <a:lnTo>
                    <a:pt x="696722" y="103250"/>
                  </a:lnTo>
                  <a:lnTo>
                    <a:pt x="654685" y="123190"/>
                  </a:lnTo>
                  <a:lnTo>
                    <a:pt x="613537" y="144779"/>
                  </a:lnTo>
                  <a:lnTo>
                    <a:pt x="573404" y="167767"/>
                  </a:lnTo>
                  <a:lnTo>
                    <a:pt x="534289" y="192404"/>
                  </a:lnTo>
                  <a:lnTo>
                    <a:pt x="496189" y="218440"/>
                  </a:lnTo>
                  <a:lnTo>
                    <a:pt x="459231" y="245872"/>
                  </a:lnTo>
                  <a:lnTo>
                    <a:pt x="423291" y="274700"/>
                  </a:lnTo>
                  <a:lnTo>
                    <a:pt x="388620" y="304800"/>
                  </a:lnTo>
                  <a:lnTo>
                    <a:pt x="355092" y="336296"/>
                  </a:lnTo>
                  <a:lnTo>
                    <a:pt x="322834" y="369062"/>
                  </a:lnTo>
                  <a:lnTo>
                    <a:pt x="291973" y="403098"/>
                  </a:lnTo>
                  <a:lnTo>
                    <a:pt x="262254" y="438276"/>
                  </a:lnTo>
                  <a:lnTo>
                    <a:pt x="234061" y="474599"/>
                  </a:lnTo>
                  <a:lnTo>
                    <a:pt x="207137" y="511937"/>
                  </a:lnTo>
                  <a:lnTo>
                    <a:pt x="181737" y="550418"/>
                  </a:lnTo>
                  <a:lnTo>
                    <a:pt x="157861" y="589915"/>
                  </a:lnTo>
                  <a:lnTo>
                    <a:pt x="135509" y="630427"/>
                  </a:lnTo>
                  <a:lnTo>
                    <a:pt x="114553" y="671957"/>
                  </a:lnTo>
                  <a:lnTo>
                    <a:pt x="95376" y="714248"/>
                  </a:lnTo>
                  <a:lnTo>
                    <a:pt x="77850" y="757554"/>
                  </a:lnTo>
                  <a:lnTo>
                    <a:pt x="61849" y="801624"/>
                  </a:lnTo>
                  <a:lnTo>
                    <a:pt x="47751" y="846454"/>
                  </a:lnTo>
                  <a:lnTo>
                    <a:pt x="35305" y="892048"/>
                  </a:lnTo>
                  <a:lnTo>
                    <a:pt x="24638" y="938402"/>
                  </a:lnTo>
                  <a:lnTo>
                    <a:pt x="15875" y="985393"/>
                  </a:lnTo>
                  <a:lnTo>
                    <a:pt x="9017" y="1033018"/>
                  </a:lnTo>
                  <a:lnTo>
                    <a:pt x="4064" y="1081277"/>
                  </a:lnTo>
                  <a:lnTo>
                    <a:pt x="1016" y="1130046"/>
                  </a:lnTo>
                  <a:lnTo>
                    <a:pt x="0" y="1179322"/>
                  </a:lnTo>
                  <a:lnTo>
                    <a:pt x="1016" y="1228598"/>
                  </a:lnTo>
                  <a:lnTo>
                    <a:pt x="4064" y="1277366"/>
                  </a:lnTo>
                  <a:lnTo>
                    <a:pt x="9017" y="1325626"/>
                  </a:lnTo>
                  <a:lnTo>
                    <a:pt x="15875" y="1373251"/>
                  </a:lnTo>
                  <a:lnTo>
                    <a:pt x="24638" y="1420241"/>
                  </a:lnTo>
                  <a:lnTo>
                    <a:pt x="35305" y="1466596"/>
                  </a:lnTo>
                  <a:lnTo>
                    <a:pt x="47751" y="1512189"/>
                  </a:lnTo>
                  <a:lnTo>
                    <a:pt x="61849" y="1557020"/>
                  </a:lnTo>
                  <a:lnTo>
                    <a:pt x="77850" y="1601089"/>
                  </a:lnTo>
                  <a:lnTo>
                    <a:pt x="95376" y="1644396"/>
                  </a:lnTo>
                  <a:lnTo>
                    <a:pt x="114553" y="1686687"/>
                  </a:lnTo>
                  <a:lnTo>
                    <a:pt x="135509" y="1728216"/>
                  </a:lnTo>
                  <a:lnTo>
                    <a:pt x="157861" y="1768728"/>
                  </a:lnTo>
                  <a:lnTo>
                    <a:pt x="181737" y="1808226"/>
                  </a:lnTo>
                  <a:lnTo>
                    <a:pt x="207137" y="1846707"/>
                  </a:lnTo>
                  <a:lnTo>
                    <a:pt x="234061" y="1884045"/>
                  </a:lnTo>
                  <a:lnTo>
                    <a:pt x="262254" y="1920367"/>
                  </a:lnTo>
                  <a:lnTo>
                    <a:pt x="291973" y="1955546"/>
                  </a:lnTo>
                  <a:lnTo>
                    <a:pt x="322834" y="1989582"/>
                  </a:lnTo>
                  <a:lnTo>
                    <a:pt x="355092" y="2022348"/>
                  </a:lnTo>
                  <a:lnTo>
                    <a:pt x="388620" y="2053844"/>
                  </a:lnTo>
                  <a:lnTo>
                    <a:pt x="423291" y="2083943"/>
                  </a:lnTo>
                  <a:lnTo>
                    <a:pt x="459231" y="2112772"/>
                  </a:lnTo>
                  <a:lnTo>
                    <a:pt x="496189" y="2140204"/>
                  </a:lnTo>
                  <a:lnTo>
                    <a:pt x="534289" y="2166239"/>
                  </a:lnTo>
                  <a:lnTo>
                    <a:pt x="573404" y="2190877"/>
                  </a:lnTo>
                  <a:lnTo>
                    <a:pt x="613537" y="2213864"/>
                  </a:lnTo>
                  <a:lnTo>
                    <a:pt x="654685" y="2235454"/>
                  </a:lnTo>
                  <a:lnTo>
                    <a:pt x="696722" y="2255393"/>
                  </a:lnTo>
                  <a:lnTo>
                    <a:pt x="739648" y="2273681"/>
                  </a:lnTo>
                  <a:lnTo>
                    <a:pt x="783336" y="2290318"/>
                  </a:lnTo>
                  <a:lnTo>
                    <a:pt x="828040" y="2305304"/>
                  </a:lnTo>
                  <a:lnTo>
                    <a:pt x="873378" y="2318512"/>
                  </a:lnTo>
                  <a:lnTo>
                    <a:pt x="919479" y="2329942"/>
                  </a:lnTo>
                  <a:lnTo>
                    <a:pt x="966216" y="2339594"/>
                  </a:lnTo>
                  <a:lnTo>
                    <a:pt x="1013714" y="2347341"/>
                  </a:lnTo>
                  <a:lnTo>
                    <a:pt x="1061720" y="2353183"/>
                  </a:lnTo>
                  <a:lnTo>
                    <a:pt x="1169924" y="2358644"/>
                  </a:lnTo>
                  <a:lnTo>
                    <a:pt x="1169924" y="0"/>
                  </a:lnTo>
                  <a:close/>
                </a:path>
              </a:pathLst>
            </a:custGeom>
            <a:solidFill>
              <a:srgbClr val="FFC5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76688" y="3246119"/>
              <a:ext cx="533400" cy="5334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8680" y="0"/>
              <a:ext cx="10091928" cy="6857999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048511" y="0"/>
              <a:ext cx="9573895" cy="6858000"/>
            </a:xfrm>
            <a:custGeom>
              <a:avLst/>
              <a:gdLst/>
              <a:ahLst/>
              <a:cxnLst/>
              <a:rect l="l" t="t" r="r" b="b"/>
              <a:pathLst>
                <a:path w="9573895" h="6858000">
                  <a:moveTo>
                    <a:pt x="9573641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9573641" y="6858000"/>
                  </a:lnTo>
                  <a:lnTo>
                    <a:pt x="9573641" y="0"/>
                  </a:lnTo>
                  <a:close/>
                </a:path>
              </a:pathLst>
            </a:custGeom>
            <a:solidFill>
              <a:srgbClr val="EE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454896" y="2337815"/>
              <a:ext cx="1167130" cy="2359025"/>
            </a:xfrm>
            <a:custGeom>
              <a:avLst/>
              <a:gdLst/>
              <a:ahLst/>
              <a:cxnLst/>
              <a:rect l="l" t="t" r="r" b="b"/>
              <a:pathLst>
                <a:path w="1167129" h="2359025">
                  <a:moveTo>
                    <a:pt x="1167002" y="0"/>
                  </a:moveTo>
                  <a:lnTo>
                    <a:pt x="1059052" y="5461"/>
                  </a:lnTo>
                  <a:lnTo>
                    <a:pt x="1011174" y="11302"/>
                  </a:lnTo>
                  <a:lnTo>
                    <a:pt x="963802" y="19050"/>
                  </a:lnTo>
                  <a:lnTo>
                    <a:pt x="917194" y="28701"/>
                  </a:lnTo>
                  <a:lnTo>
                    <a:pt x="871093" y="40132"/>
                  </a:lnTo>
                  <a:lnTo>
                    <a:pt x="825880" y="53340"/>
                  </a:lnTo>
                  <a:lnTo>
                    <a:pt x="781430" y="68325"/>
                  </a:lnTo>
                  <a:lnTo>
                    <a:pt x="737743" y="84963"/>
                  </a:lnTo>
                  <a:lnTo>
                    <a:pt x="694944" y="103250"/>
                  </a:lnTo>
                  <a:lnTo>
                    <a:pt x="652906" y="123190"/>
                  </a:lnTo>
                  <a:lnTo>
                    <a:pt x="612012" y="144779"/>
                  </a:lnTo>
                  <a:lnTo>
                    <a:pt x="571880" y="167767"/>
                  </a:lnTo>
                  <a:lnTo>
                    <a:pt x="532892" y="192404"/>
                  </a:lnTo>
                  <a:lnTo>
                    <a:pt x="494919" y="218440"/>
                  </a:lnTo>
                  <a:lnTo>
                    <a:pt x="457961" y="245872"/>
                  </a:lnTo>
                  <a:lnTo>
                    <a:pt x="422275" y="274700"/>
                  </a:lnTo>
                  <a:lnTo>
                    <a:pt x="387603" y="304800"/>
                  </a:lnTo>
                  <a:lnTo>
                    <a:pt x="354202" y="336296"/>
                  </a:lnTo>
                  <a:lnTo>
                    <a:pt x="322072" y="369062"/>
                  </a:lnTo>
                  <a:lnTo>
                    <a:pt x="291210" y="403098"/>
                  </a:lnTo>
                  <a:lnTo>
                    <a:pt x="261620" y="438276"/>
                  </a:lnTo>
                  <a:lnTo>
                    <a:pt x="233425" y="474599"/>
                  </a:lnTo>
                  <a:lnTo>
                    <a:pt x="206628" y="511937"/>
                  </a:lnTo>
                  <a:lnTo>
                    <a:pt x="181355" y="550418"/>
                  </a:lnTo>
                  <a:lnTo>
                    <a:pt x="157479" y="589915"/>
                  </a:lnTo>
                  <a:lnTo>
                    <a:pt x="135127" y="630427"/>
                  </a:lnTo>
                  <a:lnTo>
                    <a:pt x="114300" y="671957"/>
                  </a:lnTo>
                  <a:lnTo>
                    <a:pt x="95123" y="714248"/>
                  </a:lnTo>
                  <a:lnTo>
                    <a:pt x="77597" y="757554"/>
                  </a:lnTo>
                  <a:lnTo>
                    <a:pt x="61722" y="801624"/>
                  </a:lnTo>
                  <a:lnTo>
                    <a:pt x="47625" y="846454"/>
                  </a:lnTo>
                  <a:lnTo>
                    <a:pt x="35178" y="892048"/>
                  </a:lnTo>
                  <a:lnTo>
                    <a:pt x="24637" y="938402"/>
                  </a:lnTo>
                  <a:lnTo>
                    <a:pt x="15875" y="985393"/>
                  </a:lnTo>
                  <a:lnTo>
                    <a:pt x="9017" y="1033018"/>
                  </a:lnTo>
                  <a:lnTo>
                    <a:pt x="4063" y="1081277"/>
                  </a:lnTo>
                  <a:lnTo>
                    <a:pt x="1015" y="1130046"/>
                  </a:lnTo>
                  <a:lnTo>
                    <a:pt x="0" y="1179322"/>
                  </a:lnTo>
                  <a:lnTo>
                    <a:pt x="1015" y="1228598"/>
                  </a:lnTo>
                  <a:lnTo>
                    <a:pt x="4063" y="1277366"/>
                  </a:lnTo>
                  <a:lnTo>
                    <a:pt x="9017" y="1325626"/>
                  </a:lnTo>
                  <a:lnTo>
                    <a:pt x="15875" y="1373251"/>
                  </a:lnTo>
                  <a:lnTo>
                    <a:pt x="24637" y="1420241"/>
                  </a:lnTo>
                  <a:lnTo>
                    <a:pt x="35178" y="1466596"/>
                  </a:lnTo>
                  <a:lnTo>
                    <a:pt x="47625" y="1512189"/>
                  </a:lnTo>
                  <a:lnTo>
                    <a:pt x="61722" y="1557020"/>
                  </a:lnTo>
                  <a:lnTo>
                    <a:pt x="77597" y="1601089"/>
                  </a:lnTo>
                  <a:lnTo>
                    <a:pt x="95123" y="1644396"/>
                  </a:lnTo>
                  <a:lnTo>
                    <a:pt x="114300" y="1686687"/>
                  </a:lnTo>
                  <a:lnTo>
                    <a:pt x="135127" y="1728216"/>
                  </a:lnTo>
                  <a:lnTo>
                    <a:pt x="157479" y="1768728"/>
                  </a:lnTo>
                  <a:lnTo>
                    <a:pt x="181355" y="1808226"/>
                  </a:lnTo>
                  <a:lnTo>
                    <a:pt x="206628" y="1846707"/>
                  </a:lnTo>
                  <a:lnTo>
                    <a:pt x="233425" y="1884045"/>
                  </a:lnTo>
                  <a:lnTo>
                    <a:pt x="261620" y="1920367"/>
                  </a:lnTo>
                  <a:lnTo>
                    <a:pt x="291210" y="1955546"/>
                  </a:lnTo>
                  <a:lnTo>
                    <a:pt x="322072" y="1989582"/>
                  </a:lnTo>
                  <a:lnTo>
                    <a:pt x="354202" y="2022348"/>
                  </a:lnTo>
                  <a:lnTo>
                    <a:pt x="387603" y="2053844"/>
                  </a:lnTo>
                  <a:lnTo>
                    <a:pt x="422275" y="2083943"/>
                  </a:lnTo>
                  <a:lnTo>
                    <a:pt x="457961" y="2112772"/>
                  </a:lnTo>
                  <a:lnTo>
                    <a:pt x="494919" y="2140204"/>
                  </a:lnTo>
                  <a:lnTo>
                    <a:pt x="532892" y="2166239"/>
                  </a:lnTo>
                  <a:lnTo>
                    <a:pt x="571880" y="2190877"/>
                  </a:lnTo>
                  <a:lnTo>
                    <a:pt x="612012" y="2213864"/>
                  </a:lnTo>
                  <a:lnTo>
                    <a:pt x="652906" y="2235454"/>
                  </a:lnTo>
                  <a:lnTo>
                    <a:pt x="694944" y="2255393"/>
                  </a:lnTo>
                  <a:lnTo>
                    <a:pt x="737743" y="2273681"/>
                  </a:lnTo>
                  <a:lnTo>
                    <a:pt x="781430" y="2290318"/>
                  </a:lnTo>
                  <a:lnTo>
                    <a:pt x="825880" y="2305304"/>
                  </a:lnTo>
                  <a:lnTo>
                    <a:pt x="871093" y="2318512"/>
                  </a:lnTo>
                  <a:lnTo>
                    <a:pt x="917194" y="2329942"/>
                  </a:lnTo>
                  <a:lnTo>
                    <a:pt x="963802" y="2339594"/>
                  </a:lnTo>
                  <a:lnTo>
                    <a:pt x="1011174" y="2347341"/>
                  </a:lnTo>
                  <a:lnTo>
                    <a:pt x="1059052" y="2353183"/>
                  </a:lnTo>
                  <a:lnTo>
                    <a:pt x="1167002" y="2358644"/>
                  </a:lnTo>
                  <a:lnTo>
                    <a:pt x="1167002" y="0"/>
                  </a:lnTo>
                  <a:close/>
                </a:path>
              </a:pathLst>
            </a:custGeom>
            <a:solidFill>
              <a:srgbClr val="5D73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9995790" y="2873896"/>
            <a:ext cx="2136775" cy="1255395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79375" marR="5080" indent="-67310">
              <a:lnSpc>
                <a:spcPts val="4100"/>
              </a:lnSpc>
              <a:spcBef>
                <a:spcPts val="75"/>
              </a:spcBef>
            </a:pPr>
            <a:r>
              <a:rPr sz="3600" b="1" spc="-160" dirty="0">
                <a:solidFill>
                  <a:srgbClr val="EEECEE"/>
                </a:solidFill>
                <a:latin typeface="Arial"/>
                <a:cs typeface="Arial"/>
              </a:rPr>
              <a:t>where </a:t>
            </a:r>
            <a:r>
              <a:rPr sz="3600" b="1" spc="-30" dirty="0">
                <a:solidFill>
                  <a:srgbClr val="EEECEE"/>
                </a:solidFill>
                <a:latin typeface="Arial"/>
                <a:cs typeface="Arial"/>
              </a:rPr>
              <a:t>why?</a:t>
            </a:r>
            <a:endParaRPr sz="3600">
              <a:latin typeface="Arial"/>
              <a:cs typeface="Arial"/>
            </a:endParaRPr>
          </a:p>
          <a:p>
            <a:pPr marL="94615">
              <a:lnSpc>
                <a:spcPts val="4190"/>
              </a:lnSpc>
            </a:pPr>
            <a:r>
              <a:rPr sz="3600" b="1" spc="-20" dirty="0">
                <a:solidFill>
                  <a:srgbClr val="EEECEE"/>
                </a:solidFill>
                <a:latin typeface="Arial"/>
                <a:cs typeface="Arial"/>
              </a:rPr>
              <a:t>what</a:t>
            </a:r>
            <a:endParaRPr sz="3600">
              <a:latin typeface="Arial"/>
              <a:cs typeface="Arial"/>
            </a:endParaRPr>
          </a:p>
          <a:p>
            <a:pPr marL="70485">
              <a:lnSpc>
                <a:spcPts val="4210"/>
              </a:lnSpc>
            </a:pPr>
            <a:r>
              <a:rPr sz="3600" b="1" spc="-50" dirty="0">
                <a:solidFill>
                  <a:srgbClr val="EEECEE"/>
                </a:solidFill>
                <a:latin typeface="Arial"/>
                <a:cs typeface="Arial"/>
              </a:rPr>
              <a:t>?</a:t>
            </a:r>
            <a:endParaRPr sz="3600">
              <a:latin typeface="Arial"/>
              <a:cs typeface="Aria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0" y="0"/>
            <a:ext cx="10079990" cy="6858000"/>
            <a:chOff x="0" y="0"/>
            <a:chExt cx="10079990" cy="6858000"/>
          </a:xfrm>
        </p:grpSpPr>
        <p:pic>
          <p:nvPicPr>
            <p:cNvPr id="19" name="object 1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549383" y="3246119"/>
              <a:ext cx="530351" cy="5334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0"/>
              <a:ext cx="1383792" cy="6857999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0" y="0"/>
              <a:ext cx="1054735" cy="6858000"/>
            </a:xfrm>
            <a:custGeom>
              <a:avLst/>
              <a:gdLst/>
              <a:ahLst/>
              <a:cxnLst/>
              <a:rect l="l" t="t" r="r" b="b"/>
              <a:pathLst>
                <a:path w="1054735" h="6858000">
                  <a:moveTo>
                    <a:pt x="1054481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54481" y="6858000"/>
                  </a:lnTo>
                  <a:lnTo>
                    <a:pt x="1054481" y="0"/>
                  </a:lnTo>
                  <a:close/>
                </a:path>
              </a:pathLst>
            </a:custGeom>
            <a:solidFill>
              <a:srgbClr val="EE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0" y="2337815"/>
              <a:ext cx="1054735" cy="2359025"/>
            </a:xfrm>
            <a:custGeom>
              <a:avLst/>
              <a:gdLst/>
              <a:ahLst/>
              <a:cxnLst/>
              <a:rect l="l" t="t" r="r" b="b"/>
              <a:pathLst>
                <a:path w="1054735" h="2359025">
                  <a:moveTo>
                    <a:pt x="1054481" y="0"/>
                  </a:moveTo>
                  <a:lnTo>
                    <a:pt x="946251" y="5461"/>
                  </a:lnTo>
                  <a:lnTo>
                    <a:pt x="898182" y="11302"/>
                  </a:lnTo>
                  <a:lnTo>
                    <a:pt x="850709" y="19050"/>
                  </a:lnTo>
                  <a:lnTo>
                    <a:pt x="803910" y="28701"/>
                  </a:lnTo>
                  <a:lnTo>
                    <a:pt x="757796" y="40132"/>
                  </a:lnTo>
                  <a:lnTo>
                    <a:pt x="712406" y="53340"/>
                  </a:lnTo>
                  <a:lnTo>
                    <a:pt x="667804" y="68325"/>
                  </a:lnTo>
                  <a:lnTo>
                    <a:pt x="624001" y="84963"/>
                  </a:lnTo>
                  <a:lnTo>
                    <a:pt x="581063" y="103250"/>
                  </a:lnTo>
                  <a:lnTo>
                    <a:pt x="539000" y="123190"/>
                  </a:lnTo>
                  <a:lnTo>
                    <a:pt x="497878" y="144779"/>
                  </a:lnTo>
                  <a:lnTo>
                    <a:pt x="457733" y="167767"/>
                  </a:lnTo>
                  <a:lnTo>
                    <a:pt x="418579" y="192404"/>
                  </a:lnTo>
                  <a:lnTo>
                    <a:pt x="380492" y="218440"/>
                  </a:lnTo>
                  <a:lnTo>
                    <a:pt x="343484" y="245872"/>
                  </a:lnTo>
                  <a:lnTo>
                    <a:pt x="307619" y="274700"/>
                  </a:lnTo>
                  <a:lnTo>
                    <a:pt x="272910" y="304800"/>
                  </a:lnTo>
                  <a:lnTo>
                    <a:pt x="239407" y="336296"/>
                  </a:lnTo>
                  <a:lnTo>
                    <a:pt x="207162" y="369062"/>
                  </a:lnTo>
                  <a:lnTo>
                    <a:pt x="176199" y="403098"/>
                  </a:lnTo>
                  <a:lnTo>
                    <a:pt x="146558" y="438276"/>
                  </a:lnTo>
                  <a:lnTo>
                    <a:pt x="118291" y="474599"/>
                  </a:lnTo>
                  <a:lnTo>
                    <a:pt x="91429" y="511937"/>
                  </a:lnTo>
                  <a:lnTo>
                    <a:pt x="66013" y="550418"/>
                  </a:lnTo>
                  <a:lnTo>
                    <a:pt x="42081" y="589915"/>
                  </a:lnTo>
                  <a:lnTo>
                    <a:pt x="19676" y="630427"/>
                  </a:lnTo>
                  <a:lnTo>
                    <a:pt x="0" y="669671"/>
                  </a:lnTo>
                  <a:lnTo>
                    <a:pt x="0" y="1688973"/>
                  </a:lnTo>
                  <a:lnTo>
                    <a:pt x="19676" y="1728216"/>
                  </a:lnTo>
                  <a:lnTo>
                    <a:pt x="42081" y="1768728"/>
                  </a:lnTo>
                  <a:lnTo>
                    <a:pt x="66013" y="1808226"/>
                  </a:lnTo>
                  <a:lnTo>
                    <a:pt x="91429" y="1846707"/>
                  </a:lnTo>
                  <a:lnTo>
                    <a:pt x="118291" y="1884045"/>
                  </a:lnTo>
                  <a:lnTo>
                    <a:pt x="146558" y="1920367"/>
                  </a:lnTo>
                  <a:lnTo>
                    <a:pt x="176199" y="1955546"/>
                  </a:lnTo>
                  <a:lnTo>
                    <a:pt x="207162" y="1989582"/>
                  </a:lnTo>
                  <a:lnTo>
                    <a:pt x="239407" y="2022348"/>
                  </a:lnTo>
                  <a:lnTo>
                    <a:pt x="272910" y="2053844"/>
                  </a:lnTo>
                  <a:lnTo>
                    <a:pt x="307619" y="2083943"/>
                  </a:lnTo>
                  <a:lnTo>
                    <a:pt x="343484" y="2112772"/>
                  </a:lnTo>
                  <a:lnTo>
                    <a:pt x="380492" y="2140204"/>
                  </a:lnTo>
                  <a:lnTo>
                    <a:pt x="418579" y="2166239"/>
                  </a:lnTo>
                  <a:lnTo>
                    <a:pt x="457733" y="2190877"/>
                  </a:lnTo>
                  <a:lnTo>
                    <a:pt x="497878" y="2213864"/>
                  </a:lnTo>
                  <a:lnTo>
                    <a:pt x="539000" y="2235454"/>
                  </a:lnTo>
                  <a:lnTo>
                    <a:pt x="581063" y="2255393"/>
                  </a:lnTo>
                  <a:lnTo>
                    <a:pt x="624001" y="2273681"/>
                  </a:lnTo>
                  <a:lnTo>
                    <a:pt x="667804" y="2290318"/>
                  </a:lnTo>
                  <a:lnTo>
                    <a:pt x="712406" y="2305304"/>
                  </a:lnTo>
                  <a:lnTo>
                    <a:pt x="757796" y="2318512"/>
                  </a:lnTo>
                  <a:lnTo>
                    <a:pt x="803910" y="2329942"/>
                  </a:lnTo>
                  <a:lnTo>
                    <a:pt x="850709" y="2339594"/>
                  </a:lnTo>
                  <a:lnTo>
                    <a:pt x="898182" y="2347341"/>
                  </a:lnTo>
                  <a:lnTo>
                    <a:pt x="946251" y="2353183"/>
                  </a:lnTo>
                  <a:lnTo>
                    <a:pt x="1054481" y="2358644"/>
                  </a:lnTo>
                  <a:lnTo>
                    <a:pt x="1054481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3246119"/>
              <a:ext cx="515112" cy="53340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0"/>
              <a:ext cx="868680" cy="6857999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0" y="0"/>
              <a:ext cx="527050" cy="6858000"/>
            </a:xfrm>
            <a:custGeom>
              <a:avLst/>
              <a:gdLst/>
              <a:ahLst/>
              <a:cxnLst/>
              <a:rect l="l" t="t" r="r" b="b"/>
              <a:pathLst>
                <a:path w="527050" h="6858000">
                  <a:moveTo>
                    <a:pt x="526923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526923" y="6858000"/>
                  </a:lnTo>
                  <a:lnTo>
                    <a:pt x="526923" y="0"/>
                  </a:lnTo>
                  <a:close/>
                </a:path>
              </a:pathLst>
            </a:custGeom>
            <a:solidFill>
              <a:srgbClr val="EE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0" y="2337815"/>
              <a:ext cx="533400" cy="2359025"/>
            </a:xfrm>
            <a:custGeom>
              <a:avLst/>
              <a:gdLst/>
              <a:ahLst/>
              <a:cxnLst/>
              <a:rect l="l" t="t" r="r" b="b"/>
              <a:pathLst>
                <a:path w="533400" h="2359025">
                  <a:moveTo>
                    <a:pt x="533400" y="0"/>
                  </a:moveTo>
                  <a:lnTo>
                    <a:pt x="425157" y="5461"/>
                  </a:lnTo>
                  <a:lnTo>
                    <a:pt x="377075" y="11302"/>
                  </a:lnTo>
                  <a:lnTo>
                    <a:pt x="329615" y="19050"/>
                  </a:lnTo>
                  <a:lnTo>
                    <a:pt x="282790" y="28701"/>
                  </a:lnTo>
                  <a:lnTo>
                    <a:pt x="236677" y="40132"/>
                  </a:lnTo>
                  <a:lnTo>
                    <a:pt x="191287" y="53340"/>
                  </a:lnTo>
                  <a:lnTo>
                    <a:pt x="146672" y="68325"/>
                  </a:lnTo>
                  <a:lnTo>
                    <a:pt x="102872" y="84963"/>
                  </a:lnTo>
                  <a:lnTo>
                    <a:pt x="59921" y="103250"/>
                  </a:lnTo>
                  <a:lnTo>
                    <a:pt x="17862" y="123190"/>
                  </a:lnTo>
                  <a:lnTo>
                    <a:pt x="0" y="2226056"/>
                  </a:lnTo>
                  <a:lnTo>
                    <a:pt x="17862" y="2235454"/>
                  </a:lnTo>
                  <a:lnTo>
                    <a:pt x="59921" y="2255393"/>
                  </a:lnTo>
                  <a:lnTo>
                    <a:pt x="102872" y="2273681"/>
                  </a:lnTo>
                  <a:lnTo>
                    <a:pt x="146672" y="2290318"/>
                  </a:lnTo>
                  <a:lnTo>
                    <a:pt x="191287" y="2305304"/>
                  </a:lnTo>
                  <a:lnTo>
                    <a:pt x="236677" y="2318512"/>
                  </a:lnTo>
                  <a:lnTo>
                    <a:pt x="282790" y="2329942"/>
                  </a:lnTo>
                  <a:lnTo>
                    <a:pt x="329615" y="2339594"/>
                  </a:lnTo>
                  <a:lnTo>
                    <a:pt x="377075" y="2347341"/>
                  </a:lnTo>
                  <a:lnTo>
                    <a:pt x="425157" y="2353183"/>
                  </a:lnTo>
                  <a:lnTo>
                    <a:pt x="533400" y="2358644"/>
                  </a:lnTo>
                  <a:lnTo>
                    <a:pt x="533400" y="0"/>
                  </a:lnTo>
                  <a:close/>
                </a:path>
              </a:pathLst>
            </a:custGeom>
            <a:solidFill>
              <a:srgbClr val="009F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-97711" y="2933919"/>
            <a:ext cx="1631314" cy="124079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5095">
              <a:lnSpc>
                <a:spcPts val="4065"/>
              </a:lnSpc>
            </a:pPr>
            <a:r>
              <a:rPr sz="3600" b="1" spc="-175" dirty="0">
                <a:solidFill>
                  <a:srgbClr val="EEECEE"/>
                </a:solidFill>
                <a:latin typeface="Arial"/>
                <a:cs typeface="Arial"/>
              </a:rPr>
              <a:t>how?</a:t>
            </a:r>
            <a:endParaRPr sz="3600">
              <a:latin typeface="Arial"/>
              <a:cs typeface="Arial"/>
            </a:endParaRPr>
          </a:p>
          <a:p>
            <a:pPr marL="12700">
              <a:lnSpc>
                <a:spcPts val="4310"/>
              </a:lnSpc>
            </a:pPr>
            <a:r>
              <a:rPr sz="3600" b="1" spc="-20" dirty="0">
                <a:solidFill>
                  <a:srgbClr val="EEECEE"/>
                </a:solidFill>
                <a:latin typeface="Arial"/>
                <a:cs typeface="Arial"/>
              </a:rPr>
              <a:t>when</a:t>
            </a:r>
            <a:endParaRPr sz="3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3600" b="1" spc="-50" dirty="0">
                <a:solidFill>
                  <a:srgbClr val="EEECEE"/>
                </a:solidFill>
                <a:latin typeface="Arial"/>
                <a:cs typeface="Arial"/>
              </a:rPr>
              <a:t>?</a:t>
            </a:r>
            <a:endParaRPr sz="3600">
              <a:latin typeface="Arial"/>
              <a:cs typeface="Arial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1591055" y="1588007"/>
            <a:ext cx="7553325" cy="2087880"/>
            <a:chOff x="1591055" y="1588007"/>
            <a:chExt cx="7553325" cy="2087880"/>
          </a:xfrm>
        </p:grpSpPr>
        <p:sp>
          <p:nvSpPr>
            <p:cNvPr id="29" name="object 29"/>
            <p:cNvSpPr/>
            <p:nvPr/>
          </p:nvSpPr>
          <p:spPr>
            <a:xfrm>
              <a:off x="1591055" y="1624583"/>
              <a:ext cx="2018030" cy="2014855"/>
            </a:xfrm>
            <a:custGeom>
              <a:avLst/>
              <a:gdLst/>
              <a:ahLst/>
              <a:cxnLst/>
              <a:rect l="l" t="t" r="r" b="b"/>
              <a:pathLst>
                <a:path w="2018029" h="2014854">
                  <a:moveTo>
                    <a:pt x="1008761" y="0"/>
                  </a:moveTo>
                  <a:lnTo>
                    <a:pt x="959866" y="1143"/>
                  </a:lnTo>
                  <a:lnTo>
                    <a:pt x="911606" y="4572"/>
                  </a:lnTo>
                  <a:lnTo>
                    <a:pt x="863981" y="10286"/>
                  </a:lnTo>
                  <a:lnTo>
                    <a:pt x="817118" y="18160"/>
                  </a:lnTo>
                  <a:lnTo>
                    <a:pt x="770889" y="28194"/>
                  </a:lnTo>
                  <a:lnTo>
                    <a:pt x="725551" y="40258"/>
                  </a:lnTo>
                  <a:lnTo>
                    <a:pt x="681101" y="54355"/>
                  </a:lnTo>
                  <a:lnTo>
                    <a:pt x="637539" y="70357"/>
                  </a:lnTo>
                  <a:lnTo>
                    <a:pt x="594994" y="88392"/>
                  </a:lnTo>
                  <a:lnTo>
                    <a:pt x="553338" y="108203"/>
                  </a:lnTo>
                  <a:lnTo>
                    <a:pt x="512952" y="129921"/>
                  </a:lnTo>
                  <a:lnTo>
                    <a:pt x="473582" y="153289"/>
                  </a:lnTo>
                  <a:lnTo>
                    <a:pt x="435356" y="178434"/>
                  </a:lnTo>
                  <a:lnTo>
                    <a:pt x="398399" y="205231"/>
                  </a:lnTo>
                  <a:lnTo>
                    <a:pt x="362712" y="233679"/>
                  </a:lnTo>
                  <a:lnTo>
                    <a:pt x="328421" y="263525"/>
                  </a:lnTo>
                  <a:lnTo>
                    <a:pt x="295529" y="295021"/>
                  </a:lnTo>
                  <a:lnTo>
                    <a:pt x="264032" y="327914"/>
                  </a:lnTo>
                  <a:lnTo>
                    <a:pt x="234061" y="362203"/>
                  </a:lnTo>
                  <a:lnTo>
                    <a:pt x="205612" y="397764"/>
                  </a:lnTo>
                  <a:lnTo>
                    <a:pt x="178688" y="434721"/>
                  </a:lnTo>
                  <a:lnTo>
                    <a:pt x="153543" y="472821"/>
                  </a:lnTo>
                  <a:lnTo>
                    <a:pt x="130048" y="512064"/>
                  </a:lnTo>
                  <a:lnTo>
                    <a:pt x="108457" y="552576"/>
                  </a:lnTo>
                  <a:lnTo>
                    <a:pt x="88518" y="594105"/>
                  </a:lnTo>
                  <a:lnTo>
                    <a:pt x="70485" y="636651"/>
                  </a:lnTo>
                  <a:lnTo>
                    <a:pt x="54356" y="680084"/>
                  </a:lnTo>
                  <a:lnTo>
                    <a:pt x="40258" y="724534"/>
                  </a:lnTo>
                  <a:lnTo>
                    <a:pt x="28193" y="769747"/>
                  </a:lnTo>
                  <a:lnTo>
                    <a:pt x="18160" y="815848"/>
                  </a:lnTo>
                  <a:lnTo>
                    <a:pt x="10287" y="862710"/>
                  </a:lnTo>
                  <a:lnTo>
                    <a:pt x="4571" y="910335"/>
                  </a:lnTo>
                  <a:lnTo>
                    <a:pt x="1143" y="958469"/>
                  </a:lnTo>
                  <a:lnTo>
                    <a:pt x="0" y="1007236"/>
                  </a:lnTo>
                  <a:lnTo>
                    <a:pt x="1143" y="1056131"/>
                  </a:lnTo>
                  <a:lnTo>
                    <a:pt x="4571" y="1104265"/>
                  </a:lnTo>
                  <a:lnTo>
                    <a:pt x="10287" y="1151890"/>
                  </a:lnTo>
                  <a:lnTo>
                    <a:pt x="18160" y="1198752"/>
                  </a:lnTo>
                  <a:lnTo>
                    <a:pt x="28193" y="1244853"/>
                  </a:lnTo>
                  <a:lnTo>
                    <a:pt x="40258" y="1290066"/>
                  </a:lnTo>
                  <a:lnTo>
                    <a:pt x="54356" y="1334516"/>
                  </a:lnTo>
                  <a:lnTo>
                    <a:pt x="70485" y="1377950"/>
                  </a:lnTo>
                  <a:lnTo>
                    <a:pt x="88518" y="1420495"/>
                  </a:lnTo>
                  <a:lnTo>
                    <a:pt x="108457" y="1462024"/>
                  </a:lnTo>
                  <a:lnTo>
                    <a:pt x="130048" y="1502536"/>
                  </a:lnTo>
                  <a:lnTo>
                    <a:pt x="153543" y="1541779"/>
                  </a:lnTo>
                  <a:lnTo>
                    <a:pt x="178688" y="1579879"/>
                  </a:lnTo>
                  <a:lnTo>
                    <a:pt x="205612" y="1616836"/>
                  </a:lnTo>
                  <a:lnTo>
                    <a:pt x="234061" y="1652397"/>
                  </a:lnTo>
                  <a:lnTo>
                    <a:pt x="264032" y="1686686"/>
                  </a:lnTo>
                  <a:lnTo>
                    <a:pt x="295529" y="1719579"/>
                  </a:lnTo>
                  <a:lnTo>
                    <a:pt x="328421" y="1751076"/>
                  </a:lnTo>
                  <a:lnTo>
                    <a:pt x="362712" y="1780921"/>
                  </a:lnTo>
                  <a:lnTo>
                    <a:pt x="398399" y="1809369"/>
                  </a:lnTo>
                  <a:lnTo>
                    <a:pt x="435356" y="1836166"/>
                  </a:lnTo>
                  <a:lnTo>
                    <a:pt x="473582" y="1861311"/>
                  </a:lnTo>
                  <a:lnTo>
                    <a:pt x="512952" y="1884679"/>
                  </a:lnTo>
                  <a:lnTo>
                    <a:pt x="553338" y="1906397"/>
                  </a:lnTo>
                  <a:lnTo>
                    <a:pt x="594994" y="1926208"/>
                  </a:lnTo>
                  <a:lnTo>
                    <a:pt x="637539" y="1944243"/>
                  </a:lnTo>
                  <a:lnTo>
                    <a:pt x="681101" y="1960245"/>
                  </a:lnTo>
                  <a:lnTo>
                    <a:pt x="725551" y="1974342"/>
                  </a:lnTo>
                  <a:lnTo>
                    <a:pt x="770889" y="1986406"/>
                  </a:lnTo>
                  <a:lnTo>
                    <a:pt x="817118" y="1996440"/>
                  </a:lnTo>
                  <a:lnTo>
                    <a:pt x="863981" y="2004314"/>
                  </a:lnTo>
                  <a:lnTo>
                    <a:pt x="911606" y="2010028"/>
                  </a:lnTo>
                  <a:lnTo>
                    <a:pt x="959866" y="2013457"/>
                  </a:lnTo>
                  <a:lnTo>
                    <a:pt x="1008761" y="2014601"/>
                  </a:lnTo>
                  <a:lnTo>
                    <a:pt x="1057656" y="2013457"/>
                  </a:lnTo>
                  <a:lnTo>
                    <a:pt x="1105916" y="2010028"/>
                  </a:lnTo>
                  <a:lnTo>
                    <a:pt x="1153541" y="2004314"/>
                  </a:lnTo>
                  <a:lnTo>
                    <a:pt x="1200404" y="1996440"/>
                  </a:lnTo>
                  <a:lnTo>
                    <a:pt x="1246632" y="1986406"/>
                  </a:lnTo>
                  <a:lnTo>
                    <a:pt x="1291970" y="1974342"/>
                  </a:lnTo>
                  <a:lnTo>
                    <a:pt x="1336420" y="1960245"/>
                  </a:lnTo>
                  <a:lnTo>
                    <a:pt x="1379982" y="1944243"/>
                  </a:lnTo>
                  <a:lnTo>
                    <a:pt x="1422527" y="1926208"/>
                  </a:lnTo>
                  <a:lnTo>
                    <a:pt x="1464183" y="1906397"/>
                  </a:lnTo>
                  <a:lnTo>
                    <a:pt x="1504569" y="1884679"/>
                  </a:lnTo>
                  <a:lnTo>
                    <a:pt x="1543939" y="1861311"/>
                  </a:lnTo>
                  <a:lnTo>
                    <a:pt x="1582166" y="1836166"/>
                  </a:lnTo>
                  <a:lnTo>
                    <a:pt x="1619123" y="1809369"/>
                  </a:lnTo>
                  <a:lnTo>
                    <a:pt x="1654810" y="1780921"/>
                  </a:lnTo>
                  <a:lnTo>
                    <a:pt x="1689099" y="1751076"/>
                  </a:lnTo>
                  <a:lnTo>
                    <a:pt x="1721993" y="1719579"/>
                  </a:lnTo>
                  <a:lnTo>
                    <a:pt x="1753489" y="1686686"/>
                  </a:lnTo>
                  <a:lnTo>
                    <a:pt x="1783460" y="1652397"/>
                  </a:lnTo>
                  <a:lnTo>
                    <a:pt x="1811908" y="1616836"/>
                  </a:lnTo>
                  <a:lnTo>
                    <a:pt x="1838833" y="1579879"/>
                  </a:lnTo>
                  <a:lnTo>
                    <a:pt x="1863979" y="1541779"/>
                  </a:lnTo>
                  <a:lnTo>
                    <a:pt x="1887473" y="1502536"/>
                  </a:lnTo>
                  <a:lnTo>
                    <a:pt x="1909064" y="1462024"/>
                  </a:lnTo>
                  <a:lnTo>
                    <a:pt x="1929003" y="1420495"/>
                  </a:lnTo>
                  <a:lnTo>
                    <a:pt x="1947036" y="1377950"/>
                  </a:lnTo>
                  <a:lnTo>
                    <a:pt x="1963166" y="1334516"/>
                  </a:lnTo>
                  <a:lnTo>
                    <a:pt x="1977263" y="1290066"/>
                  </a:lnTo>
                  <a:lnTo>
                    <a:pt x="1989328" y="1244853"/>
                  </a:lnTo>
                  <a:lnTo>
                    <a:pt x="1999360" y="1198752"/>
                  </a:lnTo>
                  <a:lnTo>
                    <a:pt x="2007234" y="1151890"/>
                  </a:lnTo>
                  <a:lnTo>
                    <a:pt x="2012949" y="1104265"/>
                  </a:lnTo>
                  <a:lnTo>
                    <a:pt x="2016379" y="1056131"/>
                  </a:lnTo>
                  <a:lnTo>
                    <a:pt x="2017521" y="1007236"/>
                  </a:lnTo>
                  <a:lnTo>
                    <a:pt x="2016379" y="958469"/>
                  </a:lnTo>
                  <a:lnTo>
                    <a:pt x="2012949" y="910335"/>
                  </a:lnTo>
                  <a:lnTo>
                    <a:pt x="2007234" y="862710"/>
                  </a:lnTo>
                  <a:lnTo>
                    <a:pt x="1999360" y="815848"/>
                  </a:lnTo>
                  <a:lnTo>
                    <a:pt x="1989328" y="769747"/>
                  </a:lnTo>
                  <a:lnTo>
                    <a:pt x="1977263" y="724534"/>
                  </a:lnTo>
                  <a:lnTo>
                    <a:pt x="1963166" y="680084"/>
                  </a:lnTo>
                  <a:lnTo>
                    <a:pt x="1947036" y="636651"/>
                  </a:lnTo>
                  <a:lnTo>
                    <a:pt x="1929003" y="594105"/>
                  </a:lnTo>
                  <a:lnTo>
                    <a:pt x="1909064" y="552576"/>
                  </a:lnTo>
                  <a:lnTo>
                    <a:pt x="1887473" y="512064"/>
                  </a:lnTo>
                  <a:lnTo>
                    <a:pt x="1863979" y="472821"/>
                  </a:lnTo>
                  <a:lnTo>
                    <a:pt x="1838833" y="434721"/>
                  </a:lnTo>
                  <a:lnTo>
                    <a:pt x="1811908" y="397764"/>
                  </a:lnTo>
                  <a:lnTo>
                    <a:pt x="1783460" y="362203"/>
                  </a:lnTo>
                  <a:lnTo>
                    <a:pt x="1753489" y="327914"/>
                  </a:lnTo>
                  <a:lnTo>
                    <a:pt x="1721993" y="295021"/>
                  </a:lnTo>
                  <a:lnTo>
                    <a:pt x="1689099" y="263525"/>
                  </a:lnTo>
                  <a:lnTo>
                    <a:pt x="1654810" y="233679"/>
                  </a:lnTo>
                  <a:lnTo>
                    <a:pt x="1619123" y="205231"/>
                  </a:lnTo>
                  <a:lnTo>
                    <a:pt x="1582166" y="178434"/>
                  </a:lnTo>
                  <a:lnTo>
                    <a:pt x="1543939" y="153289"/>
                  </a:lnTo>
                  <a:lnTo>
                    <a:pt x="1504569" y="129921"/>
                  </a:lnTo>
                  <a:lnTo>
                    <a:pt x="1464183" y="108203"/>
                  </a:lnTo>
                  <a:lnTo>
                    <a:pt x="1422527" y="88392"/>
                  </a:lnTo>
                  <a:lnTo>
                    <a:pt x="1379982" y="70357"/>
                  </a:lnTo>
                  <a:lnTo>
                    <a:pt x="1336420" y="54355"/>
                  </a:lnTo>
                  <a:lnTo>
                    <a:pt x="1291970" y="40258"/>
                  </a:lnTo>
                  <a:lnTo>
                    <a:pt x="1246632" y="28194"/>
                  </a:lnTo>
                  <a:lnTo>
                    <a:pt x="1200404" y="18160"/>
                  </a:lnTo>
                  <a:lnTo>
                    <a:pt x="1153541" y="10286"/>
                  </a:lnTo>
                  <a:lnTo>
                    <a:pt x="1105916" y="4572"/>
                  </a:lnTo>
                  <a:lnTo>
                    <a:pt x="1057656" y="1143"/>
                  </a:lnTo>
                  <a:lnTo>
                    <a:pt x="1008761" y="0"/>
                  </a:lnTo>
                  <a:close/>
                </a:path>
              </a:pathLst>
            </a:custGeom>
            <a:solidFill>
              <a:srgbClr val="FF57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19071" y="1752599"/>
              <a:ext cx="1758696" cy="1758696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4288535" y="1594103"/>
              <a:ext cx="2075814" cy="2075814"/>
            </a:xfrm>
            <a:custGeom>
              <a:avLst/>
              <a:gdLst/>
              <a:ahLst/>
              <a:cxnLst/>
              <a:rect l="l" t="t" r="r" b="b"/>
              <a:pathLst>
                <a:path w="2075814" h="2075814">
                  <a:moveTo>
                    <a:pt x="1037716" y="0"/>
                  </a:moveTo>
                  <a:lnTo>
                    <a:pt x="990218" y="1015"/>
                  </a:lnTo>
                  <a:lnTo>
                    <a:pt x="943355" y="4190"/>
                  </a:lnTo>
                  <a:lnTo>
                    <a:pt x="897001" y="9525"/>
                  </a:lnTo>
                  <a:lnTo>
                    <a:pt x="851280" y="16763"/>
                  </a:lnTo>
                  <a:lnTo>
                    <a:pt x="806196" y="25907"/>
                  </a:lnTo>
                  <a:lnTo>
                    <a:pt x="761873" y="37083"/>
                  </a:lnTo>
                  <a:lnTo>
                    <a:pt x="718438" y="50037"/>
                  </a:lnTo>
                  <a:lnTo>
                    <a:pt x="675639" y="64897"/>
                  </a:lnTo>
                  <a:lnTo>
                    <a:pt x="633856" y="81533"/>
                  </a:lnTo>
                  <a:lnTo>
                    <a:pt x="592963" y="99949"/>
                  </a:lnTo>
                  <a:lnTo>
                    <a:pt x="552958" y="120014"/>
                  </a:lnTo>
                  <a:lnTo>
                    <a:pt x="513968" y="141731"/>
                  </a:lnTo>
                  <a:lnTo>
                    <a:pt x="476123" y="164973"/>
                  </a:lnTo>
                  <a:lnTo>
                    <a:pt x="439292" y="189864"/>
                  </a:lnTo>
                  <a:lnTo>
                    <a:pt x="403605" y="216280"/>
                  </a:lnTo>
                  <a:lnTo>
                    <a:pt x="369188" y="244094"/>
                  </a:lnTo>
                  <a:lnTo>
                    <a:pt x="335914" y="273303"/>
                  </a:lnTo>
                  <a:lnTo>
                    <a:pt x="303911" y="303910"/>
                  </a:lnTo>
                  <a:lnTo>
                    <a:pt x="273303" y="335914"/>
                  </a:lnTo>
                  <a:lnTo>
                    <a:pt x="244093" y="369188"/>
                  </a:lnTo>
                  <a:lnTo>
                    <a:pt x="216280" y="403605"/>
                  </a:lnTo>
                  <a:lnTo>
                    <a:pt x="189864" y="439293"/>
                  </a:lnTo>
                  <a:lnTo>
                    <a:pt x="164973" y="476123"/>
                  </a:lnTo>
                  <a:lnTo>
                    <a:pt x="141731" y="513969"/>
                  </a:lnTo>
                  <a:lnTo>
                    <a:pt x="120014" y="552957"/>
                  </a:lnTo>
                  <a:lnTo>
                    <a:pt x="99949" y="592962"/>
                  </a:lnTo>
                  <a:lnTo>
                    <a:pt x="81534" y="633856"/>
                  </a:lnTo>
                  <a:lnTo>
                    <a:pt x="64897" y="675639"/>
                  </a:lnTo>
                  <a:lnTo>
                    <a:pt x="50037" y="718438"/>
                  </a:lnTo>
                  <a:lnTo>
                    <a:pt x="37084" y="761873"/>
                  </a:lnTo>
                  <a:lnTo>
                    <a:pt x="25908" y="806196"/>
                  </a:lnTo>
                  <a:lnTo>
                    <a:pt x="16763" y="851280"/>
                  </a:lnTo>
                  <a:lnTo>
                    <a:pt x="9525" y="897001"/>
                  </a:lnTo>
                  <a:lnTo>
                    <a:pt x="4190" y="943355"/>
                  </a:lnTo>
                  <a:lnTo>
                    <a:pt x="1015" y="990219"/>
                  </a:lnTo>
                  <a:lnTo>
                    <a:pt x="0" y="1037844"/>
                  </a:lnTo>
                  <a:lnTo>
                    <a:pt x="1015" y="1085341"/>
                  </a:lnTo>
                  <a:lnTo>
                    <a:pt x="4190" y="1132204"/>
                  </a:lnTo>
                  <a:lnTo>
                    <a:pt x="9525" y="1178559"/>
                  </a:lnTo>
                  <a:lnTo>
                    <a:pt x="16763" y="1224279"/>
                  </a:lnTo>
                  <a:lnTo>
                    <a:pt x="25908" y="1269364"/>
                  </a:lnTo>
                  <a:lnTo>
                    <a:pt x="37084" y="1313687"/>
                  </a:lnTo>
                  <a:lnTo>
                    <a:pt x="50037" y="1357122"/>
                  </a:lnTo>
                  <a:lnTo>
                    <a:pt x="64897" y="1399921"/>
                  </a:lnTo>
                  <a:lnTo>
                    <a:pt x="81534" y="1441703"/>
                  </a:lnTo>
                  <a:lnTo>
                    <a:pt x="99949" y="1482598"/>
                  </a:lnTo>
                  <a:lnTo>
                    <a:pt x="120014" y="1522602"/>
                  </a:lnTo>
                  <a:lnTo>
                    <a:pt x="141731" y="1561591"/>
                  </a:lnTo>
                  <a:lnTo>
                    <a:pt x="164973" y="1599437"/>
                  </a:lnTo>
                  <a:lnTo>
                    <a:pt x="189864" y="1636268"/>
                  </a:lnTo>
                  <a:lnTo>
                    <a:pt x="216280" y="1671954"/>
                  </a:lnTo>
                  <a:lnTo>
                    <a:pt x="244093" y="1706372"/>
                  </a:lnTo>
                  <a:lnTo>
                    <a:pt x="273303" y="1739646"/>
                  </a:lnTo>
                  <a:lnTo>
                    <a:pt x="303911" y="1771650"/>
                  </a:lnTo>
                  <a:lnTo>
                    <a:pt x="335914" y="1802256"/>
                  </a:lnTo>
                  <a:lnTo>
                    <a:pt x="369188" y="1831466"/>
                  </a:lnTo>
                  <a:lnTo>
                    <a:pt x="403605" y="1859279"/>
                  </a:lnTo>
                  <a:lnTo>
                    <a:pt x="439292" y="1885696"/>
                  </a:lnTo>
                  <a:lnTo>
                    <a:pt x="476123" y="1910587"/>
                  </a:lnTo>
                  <a:lnTo>
                    <a:pt x="513968" y="1933828"/>
                  </a:lnTo>
                  <a:lnTo>
                    <a:pt x="552958" y="1955546"/>
                  </a:lnTo>
                  <a:lnTo>
                    <a:pt x="592963" y="1975611"/>
                  </a:lnTo>
                  <a:lnTo>
                    <a:pt x="633856" y="1994027"/>
                  </a:lnTo>
                  <a:lnTo>
                    <a:pt x="675639" y="2010663"/>
                  </a:lnTo>
                  <a:lnTo>
                    <a:pt x="718438" y="2025523"/>
                  </a:lnTo>
                  <a:lnTo>
                    <a:pt x="761873" y="2038477"/>
                  </a:lnTo>
                  <a:lnTo>
                    <a:pt x="806196" y="2049652"/>
                  </a:lnTo>
                  <a:lnTo>
                    <a:pt x="851280" y="2058797"/>
                  </a:lnTo>
                  <a:lnTo>
                    <a:pt x="897001" y="2066035"/>
                  </a:lnTo>
                  <a:lnTo>
                    <a:pt x="943355" y="2071370"/>
                  </a:lnTo>
                  <a:lnTo>
                    <a:pt x="990218" y="2074545"/>
                  </a:lnTo>
                  <a:lnTo>
                    <a:pt x="1037716" y="2075560"/>
                  </a:lnTo>
                  <a:lnTo>
                    <a:pt x="1085341" y="2074545"/>
                  </a:lnTo>
                  <a:lnTo>
                    <a:pt x="1132204" y="2071370"/>
                  </a:lnTo>
                  <a:lnTo>
                    <a:pt x="1178560" y="2066035"/>
                  </a:lnTo>
                  <a:lnTo>
                    <a:pt x="1224279" y="2058797"/>
                  </a:lnTo>
                  <a:lnTo>
                    <a:pt x="1269364" y="2049652"/>
                  </a:lnTo>
                  <a:lnTo>
                    <a:pt x="1313688" y="2038477"/>
                  </a:lnTo>
                  <a:lnTo>
                    <a:pt x="1357122" y="2025523"/>
                  </a:lnTo>
                  <a:lnTo>
                    <a:pt x="1399921" y="2010663"/>
                  </a:lnTo>
                  <a:lnTo>
                    <a:pt x="1441703" y="1994027"/>
                  </a:lnTo>
                  <a:lnTo>
                    <a:pt x="1482598" y="1975611"/>
                  </a:lnTo>
                  <a:lnTo>
                    <a:pt x="1522602" y="1955546"/>
                  </a:lnTo>
                  <a:lnTo>
                    <a:pt x="1561591" y="1933828"/>
                  </a:lnTo>
                  <a:lnTo>
                    <a:pt x="1599438" y="1910587"/>
                  </a:lnTo>
                  <a:lnTo>
                    <a:pt x="1636267" y="1885696"/>
                  </a:lnTo>
                  <a:lnTo>
                    <a:pt x="1671954" y="1859279"/>
                  </a:lnTo>
                  <a:lnTo>
                    <a:pt x="1706372" y="1831466"/>
                  </a:lnTo>
                  <a:lnTo>
                    <a:pt x="1739646" y="1802256"/>
                  </a:lnTo>
                  <a:lnTo>
                    <a:pt x="1771650" y="1771650"/>
                  </a:lnTo>
                  <a:lnTo>
                    <a:pt x="1802256" y="1739646"/>
                  </a:lnTo>
                  <a:lnTo>
                    <a:pt x="1831466" y="1706372"/>
                  </a:lnTo>
                  <a:lnTo>
                    <a:pt x="1859279" y="1671954"/>
                  </a:lnTo>
                  <a:lnTo>
                    <a:pt x="1885696" y="1636268"/>
                  </a:lnTo>
                  <a:lnTo>
                    <a:pt x="1910588" y="1599437"/>
                  </a:lnTo>
                  <a:lnTo>
                    <a:pt x="1933828" y="1561591"/>
                  </a:lnTo>
                  <a:lnTo>
                    <a:pt x="1955546" y="1522602"/>
                  </a:lnTo>
                  <a:lnTo>
                    <a:pt x="1975612" y="1482598"/>
                  </a:lnTo>
                  <a:lnTo>
                    <a:pt x="1994027" y="1441703"/>
                  </a:lnTo>
                  <a:lnTo>
                    <a:pt x="2010664" y="1399921"/>
                  </a:lnTo>
                  <a:lnTo>
                    <a:pt x="2025523" y="1357122"/>
                  </a:lnTo>
                  <a:lnTo>
                    <a:pt x="2038477" y="1313687"/>
                  </a:lnTo>
                  <a:lnTo>
                    <a:pt x="2049652" y="1269364"/>
                  </a:lnTo>
                  <a:lnTo>
                    <a:pt x="2058797" y="1224279"/>
                  </a:lnTo>
                  <a:lnTo>
                    <a:pt x="2066036" y="1178559"/>
                  </a:lnTo>
                  <a:lnTo>
                    <a:pt x="2071369" y="1132204"/>
                  </a:lnTo>
                  <a:lnTo>
                    <a:pt x="2074544" y="1085341"/>
                  </a:lnTo>
                  <a:lnTo>
                    <a:pt x="2075561" y="1037844"/>
                  </a:lnTo>
                  <a:lnTo>
                    <a:pt x="2074544" y="990219"/>
                  </a:lnTo>
                  <a:lnTo>
                    <a:pt x="2071369" y="943355"/>
                  </a:lnTo>
                  <a:lnTo>
                    <a:pt x="2066036" y="897001"/>
                  </a:lnTo>
                  <a:lnTo>
                    <a:pt x="2058797" y="851280"/>
                  </a:lnTo>
                  <a:lnTo>
                    <a:pt x="2049652" y="806196"/>
                  </a:lnTo>
                  <a:lnTo>
                    <a:pt x="2038477" y="761873"/>
                  </a:lnTo>
                  <a:lnTo>
                    <a:pt x="2025523" y="718438"/>
                  </a:lnTo>
                  <a:lnTo>
                    <a:pt x="2010664" y="675639"/>
                  </a:lnTo>
                  <a:lnTo>
                    <a:pt x="1994027" y="633856"/>
                  </a:lnTo>
                  <a:lnTo>
                    <a:pt x="1975612" y="592962"/>
                  </a:lnTo>
                  <a:lnTo>
                    <a:pt x="1955546" y="552957"/>
                  </a:lnTo>
                  <a:lnTo>
                    <a:pt x="1933828" y="513969"/>
                  </a:lnTo>
                  <a:lnTo>
                    <a:pt x="1910588" y="476123"/>
                  </a:lnTo>
                  <a:lnTo>
                    <a:pt x="1885696" y="439293"/>
                  </a:lnTo>
                  <a:lnTo>
                    <a:pt x="1859279" y="403605"/>
                  </a:lnTo>
                  <a:lnTo>
                    <a:pt x="1831466" y="369188"/>
                  </a:lnTo>
                  <a:lnTo>
                    <a:pt x="1802256" y="335914"/>
                  </a:lnTo>
                  <a:lnTo>
                    <a:pt x="1771650" y="303910"/>
                  </a:lnTo>
                  <a:lnTo>
                    <a:pt x="1739646" y="273303"/>
                  </a:lnTo>
                  <a:lnTo>
                    <a:pt x="1706372" y="244094"/>
                  </a:lnTo>
                  <a:lnTo>
                    <a:pt x="1671954" y="216280"/>
                  </a:lnTo>
                  <a:lnTo>
                    <a:pt x="1636267" y="189864"/>
                  </a:lnTo>
                  <a:lnTo>
                    <a:pt x="1599438" y="164973"/>
                  </a:lnTo>
                  <a:lnTo>
                    <a:pt x="1561591" y="141731"/>
                  </a:lnTo>
                  <a:lnTo>
                    <a:pt x="1522602" y="120014"/>
                  </a:lnTo>
                  <a:lnTo>
                    <a:pt x="1482598" y="99949"/>
                  </a:lnTo>
                  <a:lnTo>
                    <a:pt x="1441703" y="81533"/>
                  </a:lnTo>
                  <a:lnTo>
                    <a:pt x="1399921" y="64897"/>
                  </a:lnTo>
                  <a:lnTo>
                    <a:pt x="1357122" y="50037"/>
                  </a:lnTo>
                  <a:lnTo>
                    <a:pt x="1313688" y="37083"/>
                  </a:lnTo>
                  <a:lnTo>
                    <a:pt x="1269364" y="25907"/>
                  </a:lnTo>
                  <a:lnTo>
                    <a:pt x="1224279" y="16763"/>
                  </a:lnTo>
                  <a:lnTo>
                    <a:pt x="1178560" y="9525"/>
                  </a:lnTo>
                  <a:lnTo>
                    <a:pt x="1132204" y="4190"/>
                  </a:lnTo>
                  <a:lnTo>
                    <a:pt x="1085341" y="1015"/>
                  </a:lnTo>
                  <a:lnTo>
                    <a:pt x="1037716" y="0"/>
                  </a:lnTo>
                  <a:close/>
                </a:path>
              </a:pathLst>
            </a:custGeom>
            <a:solidFill>
              <a:srgbClr val="5B9B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410455" y="1731263"/>
              <a:ext cx="1856231" cy="1801368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7056120" y="1588007"/>
              <a:ext cx="2087880" cy="2087880"/>
            </a:xfrm>
            <a:custGeom>
              <a:avLst/>
              <a:gdLst/>
              <a:ahLst/>
              <a:cxnLst/>
              <a:rect l="l" t="t" r="r" b="b"/>
              <a:pathLst>
                <a:path w="2087879" h="2087879">
                  <a:moveTo>
                    <a:pt x="1043939" y="0"/>
                  </a:moveTo>
                  <a:lnTo>
                    <a:pt x="996187" y="1016"/>
                  </a:lnTo>
                  <a:lnTo>
                    <a:pt x="948944" y="4318"/>
                  </a:lnTo>
                  <a:lnTo>
                    <a:pt x="902334" y="9525"/>
                  </a:lnTo>
                  <a:lnTo>
                    <a:pt x="856233" y="16764"/>
                  </a:lnTo>
                  <a:lnTo>
                    <a:pt x="811022" y="26034"/>
                  </a:lnTo>
                  <a:lnTo>
                    <a:pt x="766445" y="37337"/>
                  </a:lnTo>
                  <a:lnTo>
                    <a:pt x="722629" y="50419"/>
                  </a:lnTo>
                  <a:lnTo>
                    <a:pt x="679703" y="65277"/>
                  </a:lnTo>
                  <a:lnTo>
                    <a:pt x="637539" y="82042"/>
                  </a:lnTo>
                  <a:lnTo>
                    <a:pt x="596391" y="100456"/>
                  </a:lnTo>
                  <a:lnTo>
                    <a:pt x="556259" y="120650"/>
                  </a:lnTo>
                  <a:lnTo>
                    <a:pt x="517016" y="142494"/>
                  </a:lnTo>
                  <a:lnTo>
                    <a:pt x="478916" y="165989"/>
                  </a:lnTo>
                  <a:lnTo>
                    <a:pt x="441832" y="191007"/>
                  </a:lnTo>
                  <a:lnTo>
                    <a:pt x="406019" y="217550"/>
                  </a:lnTo>
                  <a:lnTo>
                    <a:pt x="371348" y="245491"/>
                  </a:lnTo>
                  <a:lnTo>
                    <a:pt x="337947" y="274954"/>
                  </a:lnTo>
                  <a:lnTo>
                    <a:pt x="305688" y="305689"/>
                  </a:lnTo>
                  <a:lnTo>
                    <a:pt x="274954" y="337947"/>
                  </a:lnTo>
                  <a:lnTo>
                    <a:pt x="245490" y="371348"/>
                  </a:lnTo>
                  <a:lnTo>
                    <a:pt x="217550" y="406019"/>
                  </a:lnTo>
                  <a:lnTo>
                    <a:pt x="191007" y="441832"/>
                  </a:lnTo>
                  <a:lnTo>
                    <a:pt x="165988" y="478917"/>
                  </a:lnTo>
                  <a:lnTo>
                    <a:pt x="142494" y="517017"/>
                  </a:lnTo>
                  <a:lnTo>
                    <a:pt x="120650" y="556259"/>
                  </a:lnTo>
                  <a:lnTo>
                    <a:pt x="100456" y="596392"/>
                  </a:lnTo>
                  <a:lnTo>
                    <a:pt x="82041" y="637540"/>
                  </a:lnTo>
                  <a:lnTo>
                    <a:pt x="65277" y="679703"/>
                  </a:lnTo>
                  <a:lnTo>
                    <a:pt x="50419" y="722629"/>
                  </a:lnTo>
                  <a:lnTo>
                    <a:pt x="37337" y="766445"/>
                  </a:lnTo>
                  <a:lnTo>
                    <a:pt x="26034" y="811022"/>
                  </a:lnTo>
                  <a:lnTo>
                    <a:pt x="16763" y="856233"/>
                  </a:lnTo>
                  <a:lnTo>
                    <a:pt x="9525" y="902334"/>
                  </a:lnTo>
                  <a:lnTo>
                    <a:pt x="4318" y="948944"/>
                  </a:lnTo>
                  <a:lnTo>
                    <a:pt x="1015" y="996187"/>
                  </a:lnTo>
                  <a:lnTo>
                    <a:pt x="0" y="1043940"/>
                  </a:lnTo>
                  <a:lnTo>
                    <a:pt x="1015" y="1091692"/>
                  </a:lnTo>
                  <a:lnTo>
                    <a:pt x="4318" y="1138935"/>
                  </a:lnTo>
                  <a:lnTo>
                    <a:pt x="9525" y="1185545"/>
                  </a:lnTo>
                  <a:lnTo>
                    <a:pt x="16763" y="1231646"/>
                  </a:lnTo>
                  <a:lnTo>
                    <a:pt x="26034" y="1276857"/>
                  </a:lnTo>
                  <a:lnTo>
                    <a:pt x="37337" y="1321434"/>
                  </a:lnTo>
                  <a:lnTo>
                    <a:pt x="50419" y="1365250"/>
                  </a:lnTo>
                  <a:lnTo>
                    <a:pt x="65277" y="1408176"/>
                  </a:lnTo>
                  <a:lnTo>
                    <a:pt x="82041" y="1450340"/>
                  </a:lnTo>
                  <a:lnTo>
                    <a:pt x="100456" y="1491487"/>
                  </a:lnTo>
                  <a:lnTo>
                    <a:pt x="120650" y="1531620"/>
                  </a:lnTo>
                  <a:lnTo>
                    <a:pt x="142494" y="1570862"/>
                  </a:lnTo>
                  <a:lnTo>
                    <a:pt x="165988" y="1608962"/>
                  </a:lnTo>
                  <a:lnTo>
                    <a:pt x="191007" y="1646047"/>
                  </a:lnTo>
                  <a:lnTo>
                    <a:pt x="217550" y="1681860"/>
                  </a:lnTo>
                  <a:lnTo>
                    <a:pt x="245490" y="1716531"/>
                  </a:lnTo>
                  <a:lnTo>
                    <a:pt x="274954" y="1749932"/>
                  </a:lnTo>
                  <a:lnTo>
                    <a:pt x="305688" y="1782191"/>
                  </a:lnTo>
                  <a:lnTo>
                    <a:pt x="337947" y="1812925"/>
                  </a:lnTo>
                  <a:lnTo>
                    <a:pt x="371348" y="1842389"/>
                  </a:lnTo>
                  <a:lnTo>
                    <a:pt x="406019" y="1870328"/>
                  </a:lnTo>
                  <a:lnTo>
                    <a:pt x="441832" y="1896872"/>
                  </a:lnTo>
                  <a:lnTo>
                    <a:pt x="478916" y="1921891"/>
                  </a:lnTo>
                  <a:lnTo>
                    <a:pt x="517016" y="1945385"/>
                  </a:lnTo>
                  <a:lnTo>
                    <a:pt x="556259" y="1967229"/>
                  </a:lnTo>
                  <a:lnTo>
                    <a:pt x="596391" y="1987423"/>
                  </a:lnTo>
                  <a:lnTo>
                    <a:pt x="637539" y="2005837"/>
                  </a:lnTo>
                  <a:lnTo>
                    <a:pt x="679703" y="2022602"/>
                  </a:lnTo>
                  <a:lnTo>
                    <a:pt x="722629" y="2037460"/>
                  </a:lnTo>
                  <a:lnTo>
                    <a:pt x="766445" y="2050542"/>
                  </a:lnTo>
                  <a:lnTo>
                    <a:pt x="811022" y="2061845"/>
                  </a:lnTo>
                  <a:lnTo>
                    <a:pt x="856233" y="2071116"/>
                  </a:lnTo>
                  <a:lnTo>
                    <a:pt x="902334" y="2078354"/>
                  </a:lnTo>
                  <a:lnTo>
                    <a:pt x="948944" y="2083561"/>
                  </a:lnTo>
                  <a:lnTo>
                    <a:pt x="996187" y="2086864"/>
                  </a:lnTo>
                  <a:lnTo>
                    <a:pt x="1043939" y="2087879"/>
                  </a:lnTo>
                  <a:lnTo>
                    <a:pt x="1091691" y="2086864"/>
                  </a:lnTo>
                  <a:lnTo>
                    <a:pt x="1138935" y="2083561"/>
                  </a:lnTo>
                  <a:lnTo>
                    <a:pt x="1185545" y="2078354"/>
                  </a:lnTo>
                  <a:lnTo>
                    <a:pt x="1231646" y="2071116"/>
                  </a:lnTo>
                  <a:lnTo>
                    <a:pt x="1276857" y="2061845"/>
                  </a:lnTo>
                  <a:lnTo>
                    <a:pt x="1321434" y="2050542"/>
                  </a:lnTo>
                  <a:lnTo>
                    <a:pt x="1365250" y="2037460"/>
                  </a:lnTo>
                  <a:lnTo>
                    <a:pt x="1408176" y="2022602"/>
                  </a:lnTo>
                  <a:lnTo>
                    <a:pt x="1450339" y="2005837"/>
                  </a:lnTo>
                  <a:lnTo>
                    <a:pt x="1491487" y="1987423"/>
                  </a:lnTo>
                  <a:lnTo>
                    <a:pt x="1531620" y="1967229"/>
                  </a:lnTo>
                  <a:lnTo>
                    <a:pt x="1570862" y="1945385"/>
                  </a:lnTo>
                  <a:lnTo>
                    <a:pt x="1608962" y="1921891"/>
                  </a:lnTo>
                  <a:lnTo>
                    <a:pt x="1646047" y="1896872"/>
                  </a:lnTo>
                  <a:lnTo>
                    <a:pt x="1681860" y="1870328"/>
                  </a:lnTo>
                  <a:lnTo>
                    <a:pt x="1716531" y="1842389"/>
                  </a:lnTo>
                  <a:lnTo>
                    <a:pt x="1749932" y="1812925"/>
                  </a:lnTo>
                  <a:lnTo>
                    <a:pt x="1782063" y="1782191"/>
                  </a:lnTo>
                  <a:lnTo>
                    <a:pt x="1812925" y="1749932"/>
                  </a:lnTo>
                  <a:lnTo>
                    <a:pt x="1842388" y="1716531"/>
                  </a:lnTo>
                  <a:lnTo>
                    <a:pt x="1870328" y="1681860"/>
                  </a:lnTo>
                  <a:lnTo>
                    <a:pt x="1896872" y="1646047"/>
                  </a:lnTo>
                  <a:lnTo>
                    <a:pt x="1921890" y="1608962"/>
                  </a:lnTo>
                  <a:lnTo>
                    <a:pt x="1945385" y="1570862"/>
                  </a:lnTo>
                  <a:lnTo>
                    <a:pt x="1967229" y="1531620"/>
                  </a:lnTo>
                  <a:lnTo>
                    <a:pt x="1987423" y="1491487"/>
                  </a:lnTo>
                  <a:lnTo>
                    <a:pt x="2005837" y="1450340"/>
                  </a:lnTo>
                  <a:lnTo>
                    <a:pt x="2022602" y="1408176"/>
                  </a:lnTo>
                  <a:lnTo>
                    <a:pt x="2037460" y="1365250"/>
                  </a:lnTo>
                  <a:lnTo>
                    <a:pt x="2050541" y="1321434"/>
                  </a:lnTo>
                  <a:lnTo>
                    <a:pt x="2061845" y="1276857"/>
                  </a:lnTo>
                  <a:lnTo>
                    <a:pt x="2071115" y="1231646"/>
                  </a:lnTo>
                  <a:lnTo>
                    <a:pt x="2078354" y="1185545"/>
                  </a:lnTo>
                  <a:lnTo>
                    <a:pt x="2083561" y="1138935"/>
                  </a:lnTo>
                  <a:lnTo>
                    <a:pt x="2086863" y="1091692"/>
                  </a:lnTo>
                  <a:lnTo>
                    <a:pt x="2087879" y="1043940"/>
                  </a:lnTo>
                  <a:lnTo>
                    <a:pt x="2086863" y="996187"/>
                  </a:lnTo>
                  <a:lnTo>
                    <a:pt x="2083561" y="948944"/>
                  </a:lnTo>
                  <a:lnTo>
                    <a:pt x="2078354" y="902334"/>
                  </a:lnTo>
                  <a:lnTo>
                    <a:pt x="2071115" y="856233"/>
                  </a:lnTo>
                  <a:lnTo>
                    <a:pt x="2061845" y="811022"/>
                  </a:lnTo>
                  <a:lnTo>
                    <a:pt x="2050541" y="766445"/>
                  </a:lnTo>
                  <a:lnTo>
                    <a:pt x="2037460" y="722629"/>
                  </a:lnTo>
                  <a:lnTo>
                    <a:pt x="2022602" y="679703"/>
                  </a:lnTo>
                  <a:lnTo>
                    <a:pt x="2005837" y="637540"/>
                  </a:lnTo>
                  <a:lnTo>
                    <a:pt x="1987423" y="596392"/>
                  </a:lnTo>
                  <a:lnTo>
                    <a:pt x="1967229" y="556259"/>
                  </a:lnTo>
                  <a:lnTo>
                    <a:pt x="1945385" y="517017"/>
                  </a:lnTo>
                  <a:lnTo>
                    <a:pt x="1921890" y="478917"/>
                  </a:lnTo>
                  <a:lnTo>
                    <a:pt x="1896872" y="441832"/>
                  </a:lnTo>
                  <a:lnTo>
                    <a:pt x="1870328" y="406019"/>
                  </a:lnTo>
                  <a:lnTo>
                    <a:pt x="1842388" y="371348"/>
                  </a:lnTo>
                  <a:lnTo>
                    <a:pt x="1812925" y="337947"/>
                  </a:lnTo>
                  <a:lnTo>
                    <a:pt x="1782063" y="305689"/>
                  </a:lnTo>
                  <a:lnTo>
                    <a:pt x="1749932" y="274954"/>
                  </a:lnTo>
                  <a:lnTo>
                    <a:pt x="1716531" y="245491"/>
                  </a:lnTo>
                  <a:lnTo>
                    <a:pt x="1681860" y="217550"/>
                  </a:lnTo>
                  <a:lnTo>
                    <a:pt x="1646047" y="191007"/>
                  </a:lnTo>
                  <a:lnTo>
                    <a:pt x="1608962" y="165989"/>
                  </a:lnTo>
                  <a:lnTo>
                    <a:pt x="1570862" y="142494"/>
                  </a:lnTo>
                  <a:lnTo>
                    <a:pt x="1531620" y="120650"/>
                  </a:lnTo>
                  <a:lnTo>
                    <a:pt x="1491487" y="100456"/>
                  </a:lnTo>
                  <a:lnTo>
                    <a:pt x="1450339" y="82042"/>
                  </a:lnTo>
                  <a:lnTo>
                    <a:pt x="1408176" y="65277"/>
                  </a:lnTo>
                  <a:lnTo>
                    <a:pt x="1365250" y="50419"/>
                  </a:lnTo>
                  <a:lnTo>
                    <a:pt x="1321434" y="37337"/>
                  </a:lnTo>
                  <a:lnTo>
                    <a:pt x="1276857" y="26034"/>
                  </a:lnTo>
                  <a:lnTo>
                    <a:pt x="1231646" y="16764"/>
                  </a:lnTo>
                  <a:lnTo>
                    <a:pt x="1185545" y="9525"/>
                  </a:lnTo>
                  <a:lnTo>
                    <a:pt x="1138935" y="4318"/>
                  </a:lnTo>
                  <a:lnTo>
                    <a:pt x="1091691" y="1016"/>
                  </a:lnTo>
                  <a:lnTo>
                    <a:pt x="1043939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190232" y="1722119"/>
              <a:ext cx="1819655" cy="1819655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1734311" y="1588007"/>
              <a:ext cx="524510" cy="524510"/>
            </a:xfrm>
            <a:custGeom>
              <a:avLst/>
              <a:gdLst/>
              <a:ahLst/>
              <a:cxnLst/>
              <a:rect l="l" t="t" r="r" b="b"/>
              <a:pathLst>
                <a:path w="524510" h="524510">
                  <a:moveTo>
                    <a:pt x="262000" y="0"/>
                  </a:moveTo>
                  <a:lnTo>
                    <a:pt x="214883" y="4191"/>
                  </a:lnTo>
                  <a:lnTo>
                    <a:pt x="170561" y="16382"/>
                  </a:lnTo>
                  <a:lnTo>
                    <a:pt x="129793" y="35814"/>
                  </a:lnTo>
                  <a:lnTo>
                    <a:pt x="93218" y="61595"/>
                  </a:lnTo>
                  <a:lnTo>
                    <a:pt x="61594" y="93218"/>
                  </a:lnTo>
                  <a:lnTo>
                    <a:pt x="35813" y="129794"/>
                  </a:lnTo>
                  <a:lnTo>
                    <a:pt x="16382" y="170560"/>
                  </a:lnTo>
                  <a:lnTo>
                    <a:pt x="4190" y="214883"/>
                  </a:lnTo>
                  <a:lnTo>
                    <a:pt x="0" y="262000"/>
                  </a:lnTo>
                  <a:lnTo>
                    <a:pt x="4190" y="309118"/>
                  </a:lnTo>
                  <a:lnTo>
                    <a:pt x="16382" y="353441"/>
                  </a:lnTo>
                  <a:lnTo>
                    <a:pt x="35813" y="394207"/>
                  </a:lnTo>
                  <a:lnTo>
                    <a:pt x="61594" y="430783"/>
                  </a:lnTo>
                  <a:lnTo>
                    <a:pt x="93218" y="462406"/>
                  </a:lnTo>
                  <a:lnTo>
                    <a:pt x="129793" y="488187"/>
                  </a:lnTo>
                  <a:lnTo>
                    <a:pt x="170561" y="507619"/>
                  </a:lnTo>
                  <a:lnTo>
                    <a:pt x="214883" y="519810"/>
                  </a:lnTo>
                  <a:lnTo>
                    <a:pt x="262000" y="524001"/>
                  </a:lnTo>
                  <a:lnTo>
                    <a:pt x="309118" y="519810"/>
                  </a:lnTo>
                  <a:lnTo>
                    <a:pt x="353440" y="507619"/>
                  </a:lnTo>
                  <a:lnTo>
                    <a:pt x="394207" y="488187"/>
                  </a:lnTo>
                  <a:lnTo>
                    <a:pt x="430783" y="462406"/>
                  </a:lnTo>
                  <a:lnTo>
                    <a:pt x="462406" y="430783"/>
                  </a:lnTo>
                  <a:lnTo>
                    <a:pt x="488188" y="394207"/>
                  </a:lnTo>
                  <a:lnTo>
                    <a:pt x="507619" y="353441"/>
                  </a:lnTo>
                  <a:lnTo>
                    <a:pt x="519811" y="309118"/>
                  </a:lnTo>
                  <a:lnTo>
                    <a:pt x="524001" y="262000"/>
                  </a:lnTo>
                  <a:lnTo>
                    <a:pt x="519811" y="214883"/>
                  </a:lnTo>
                  <a:lnTo>
                    <a:pt x="507619" y="170560"/>
                  </a:lnTo>
                  <a:lnTo>
                    <a:pt x="488188" y="129794"/>
                  </a:lnTo>
                  <a:lnTo>
                    <a:pt x="462406" y="93218"/>
                  </a:lnTo>
                  <a:lnTo>
                    <a:pt x="430783" y="61595"/>
                  </a:lnTo>
                  <a:lnTo>
                    <a:pt x="394207" y="35814"/>
                  </a:lnTo>
                  <a:lnTo>
                    <a:pt x="353440" y="16382"/>
                  </a:lnTo>
                  <a:lnTo>
                    <a:pt x="309118" y="4191"/>
                  </a:lnTo>
                  <a:lnTo>
                    <a:pt x="262000" y="0"/>
                  </a:lnTo>
                  <a:close/>
                </a:path>
              </a:pathLst>
            </a:custGeom>
            <a:solidFill>
              <a:srgbClr val="FF57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1826767" y="1626869"/>
            <a:ext cx="3486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40" dirty="0">
                <a:solidFill>
                  <a:srgbClr val="E6E7E9"/>
                </a:solidFill>
                <a:latin typeface="Arial"/>
                <a:cs typeface="Arial"/>
              </a:rPr>
              <a:t>01</a:t>
            </a:r>
            <a:endParaRPr sz="240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4428744" y="1588007"/>
            <a:ext cx="524510" cy="524510"/>
          </a:xfrm>
          <a:custGeom>
            <a:avLst/>
            <a:gdLst/>
            <a:ahLst/>
            <a:cxnLst/>
            <a:rect l="l" t="t" r="r" b="b"/>
            <a:pathLst>
              <a:path w="524510" h="524510">
                <a:moveTo>
                  <a:pt x="262000" y="0"/>
                </a:moveTo>
                <a:lnTo>
                  <a:pt x="214883" y="4191"/>
                </a:lnTo>
                <a:lnTo>
                  <a:pt x="170560" y="16382"/>
                </a:lnTo>
                <a:lnTo>
                  <a:pt x="129793" y="35814"/>
                </a:lnTo>
                <a:lnTo>
                  <a:pt x="93217" y="61595"/>
                </a:lnTo>
                <a:lnTo>
                  <a:pt x="61594" y="93218"/>
                </a:lnTo>
                <a:lnTo>
                  <a:pt x="35813" y="129794"/>
                </a:lnTo>
                <a:lnTo>
                  <a:pt x="16382" y="170560"/>
                </a:lnTo>
                <a:lnTo>
                  <a:pt x="4190" y="214883"/>
                </a:lnTo>
                <a:lnTo>
                  <a:pt x="0" y="262000"/>
                </a:lnTo>
                <a:lnTo>
                  <a:pt x="4190" y="309118"/>
                </a:lnTo>
                <a:lnTo>
                  <a:pt x="16382" y="353441"/>
                </a:lnTo>
                <a:lnTo>
                  <a:pt x="35813" y="394207"/>
                </a:lnTo>
                <a:lnTo>
                  <a:pt x="61594" y="430783"/>
                </a:lnTo>
                <a:lnTo>
                  <a:pt x="93217" y="462406"/>
                </a:lnTo>
                <a:lnTo>
                  <a:pt x="129793" y="488187"/>
                </a:lnTo>
                <a:lnTo>
                  <a:pt x="170560" y="507619"/>
                </a:lnTo>
                <a:lnTo>
                  <a:pt x="214883" y="519810"/>
                </a:lnTo>
                <a:lnTo>
                  <a:pt x="262000" y="524001"/>
                </a:lnTo>
                <a:lnTo>
                  <a:pt x="309117" y="519810"/>
                </a:lnTo>
                <a:lnTo>
                  <a:pt x="353440" y="507619"/>
                </a:lnTo>
                <a:lnTo>
                  <a:pt x="394207" y="488187"/>
                </a:lnTo>
                <a:lnTo>
                  <a:pt x="430783" y="462406"/>
                </a:lnTo>
                <a:lnTo>
                  <a:pt x="462406" y="430783"/>
                </a:lnTo>
                <a:lnTo>
                  <a:pt x="488188" y="394207"/>
                </a:lnTo>
                <a:lnTo>
                  <a:pt x="507618" y="353441"/>
                </a:lnTo>
                <a:lnTo>
                  <a:pt x="519810" y="309118"/>
                </a:lnTo>
                <a:lnTo>
                  <a:pt x="524001" y="262000"/>
                </a:lnTo>
                <a:lnTo>
                  <a:pt x="519810" y="214883"/>
                </a:lnTo>
                <a:lnTo>
                  <a:pt x="507618" y="170560"/>
                </a:lnTo>
                <a:lnTo>
                  <a:pt x="488188" y="129794"/>
                </a:lnTo>
                <a:lnTo>
                  <a:pt x="462406" y="93218"/>
                </a:lnTo>
                <a:lnTo>
                  <a:pt x="430783" y="61595"/>
                </a:lnTo>
                <a:lnTo>
                  <a:pt x="394207" y="35814"/>
                </a:lnTo>
                <a:lnTo>
                  <a:pt x="353440" y="16382"/>
                </a:lnTo>
                <a:lnTo>
                  <a:pt x="309117" y="4191"/>
                </a:lnTo>
                <a:lnTo>
                  <a:pt x="262000" y="0"/>
                </a:lnTo>
                <a:close/>
              </a:path>
            </a:pathLst>
          </a:custGeom>
          <a:solidFill>
            <a:srgbClr val="039F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4515992" y="1626869"/>
            <a:ext cx="3486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40" dirty="0">
                <a:solidFill>
                  <a:srgbClr val="E6E7E9"/>
                </a:solidFill>
                <a:latin typeface="Arial"/>
                <a:cs typeface="Arial"/>
              </a:rPr>
              <a:t>02</a:t>
            </a:r>
            <a:endParaRPr sz="240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7190231" y="1597151"/>
            <a:ext cx="509270" cy="509270"/>
          </a:xfrm>
          <a:custGeom>
            <a:avLst/>
            <a:gdLst/>
            <a:ahLst/>
            <a:cxnLst/>
            <a:rect l="l" t="t" r="r" b="b"/>
            <a:pathLst>
              <a:path w="509270" h="509269">
                <a:moveTo>
                  <a:pt x="254381" y="0"/>
                </a:moveTo>
                <a:lnTo>
                  <a:pt x="208661" y="4063"/>
                </a:lnTo>
                <a:lnTo>
                  <a:pt x="165608" y="15875"/>
                </a:lnTo>
                <a:lnTo>
                  <a:pt x="125984" y="34671"/>
                </a:lnTo>
                <a:lnTo>
                  <a:pt x="90424" y="59816"/>
                </a:lnTo>
                <a:lnTo>
                  <a:pt x="59817" y="90424"/>
                </a:lnTo>
                <a:lnTo>
                  <a:pt x="34671" y="125983"/>
                </a:lnTo>
                <a:lnTo>
                  <a:pt x="15875" y="165607"/>
                </a:lnTo>
                <a:lnTo>
                  <a:pt x="4064" y="208660"/>
                </a:lnTo>
                <a:lnTo>
                  <a:pt x="0" y="254380"/>
                </a:lnTo>
                <a:lnTo>
                  <a:pt x="4064" y="300100"/>
                </a:lnTo>
                <a:lnTo>
                  <a:pt x="15875" y="343153"/>
                </a:lnTo>
                <a:lnTo>
                  <a:pt x="34671" y="382777"/>
                </a:lnTo>
                <a:lnTo>
                  <a:pt x="59817" y="418337"/>
                </a:lnTo>
                <a:lnTo>
                  <a:pt x="90424" y="448945"/>
                </a:lnTo>
                <a:lnTo>
                  <a:pt x="125984" y="474090"/>
                </a:lnTo>
                <a:lnTo>
                  <a:pt x="165608" y="492886"/>
                </a:lnTo>
                <a:lnTo>
                  <a:pt x="208661" y="504698"/>
                </a:lnTo>
                <a:lnTo>
                  <a:pt x="254381" y="508761"/>
                </a:lnTo>
                <a:lnTo>
                  <a:pt x="300100" y="504698"/>
                </a:lnTo>
                <a:lnTo>
                  <a:pt x="343153" y="492886"/>
                </a:lnTo>
                <a:lnTo>
                  <a:pt x="382777" y="474090"/>
                </a:lnTo>
                <a:lnTo>
                  <a:pt x="418338" y="448945"/>
                </a:lnTo>
                <a:lnTo>
                  <a:pt x="448945" y="418337"/>
                </a:lnTo>
                <a:lnTo>
                  <a:pt x="474091" y="382777"/>
                </a:lnTo>
                <a:lnTo>
                  <a:pt x="492887" y="343153"/>
                </a:lnTo>
                <a:lnTo>
                  <a:pt x="504698" y="300100"/>
                </a:lnTo>
                <a:lnTo>
                  <a:pt x="508762" y="254380"/>
                </a:lnTo>
                <a:lnTo>
                  <a:pt x="504698" y="208660"/>
                </a:lnTo>
                <a:lnTo>
                  <a:pt x="492887" y="165607"/>
                </a:lnTo>
                <a:lnTo>
                  <a:pt x="474091" y="125983"/>
                </a:lnTo>
                <a:lnTo>
                  <a:pt x="448945" y="90424"/>
                </a:lnTo>
                <a:lnTo>
                  <a:pt x="418338" y="59816"/>
                </a:lnTo>
                <a:lnTo>
                  <a:pt x="382777" y="34671"/>
                </a:lnTo>
                <a:lnTo>
                  <a:pt x="343153" y="15875"/>
                </a:lnTo>
                <a:lnTo>
                  <a:pt x="300100" y="4063"/>
                </a:lnTo>
                <a:lnTo>
                  <a:pt x="254381" y="0"/>
                </a:lnTo>
                <a:close/>
              </a:path>
            </a:pathLst>
          </a:custGeom>
          <a:solidFill>
            <a:srgbClr val="5D73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7271384" y="1626869"/>
            <a:ext cx="3492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45" dirty="0">
                <a:solidFill>
                  <a:srgbClr val="E6E7E9"/>
                </a:solidFill>
                <a:latin typeface="Arial"/>
                <a:cs typeface="Arial"/>
              </a:rPr>
              <a:t>03</a:t>
            </a:r>
            <a:endParaRPr sz="24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048001" y="4123689"/>
            <a:ext cx="1149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00" dirty="0">
                <a:solidFill>
                  <a:srgbClr val="FF0000"/>
                </a:solidFill>
                <a:latin typeface="Microsoft Sans Serif"/>
                <a:cs typeface="Microsoft Sans Serif"/>
              </a:rPr>
              <a:t>MOZILLA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4140834" y="4123689"/>
            <a:ext cx="25565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14" dirty="0">
                <a:solidFill>
                  <a:srgbClr val="039FA2"/>
                </a:solidFill>
                <a:latin typeface="Microsoft Sans Serif"/>
                <a:cs typeface="Microsoft Sans Serif"/>
              </a:rPr>
              <a:t>I</a:t>
            </a:r>
            <a:r>
              <a:rPr sz="2400" spc="-225" dirty="0">
                <a:solidFill>
                  <a:srgbClr val="039FA2"/>
                </a:solidFill>
                <a:latin typeface="Microsoft Sans Serif"/>
                <a:cs typeface="Microsoft Sans Serif"/>
              </a:rPr>
              <a:t>N</a:t>
            </a:r>
            <a:r>
              <a:rPr sz="2400" spc="-505" dirty="0">
                <a:solidFill>
                  <a:srgbClr val="039FA2"/>
                </a:solidFill>
                <a:latin typeface="Microsoft Sans Serif"/>
                <a:cs typeface="Microsoft Sans Serif"/>
              </a:rPr>
              <a:t>T</a:t>
            </a:r>
            <a:r>
              <a:rPr sz="2400" spc="-495" dirty="0">
                <a:solidFill>
                  <a:srgbClr val="039FA2"/>
                </a:solidFill>
                <a:latin typeface="Microsoft Sans Serif"/>
                <a:cs typeface="Microsoft Sans Serif"/>
              </a:rPr>
              <a:t>E</a:t>
            </a:r>
            <a:r>
              <a:rPr sz="2400" spc="-440" dirty="0">
                <a:solidFill>
                  <a:srgbClr val="039FA2"/>
                </a:solidFill>
                <a:latin typeface="Microsoft Sans Serif"/>
                <a:cs typeface="Microsoft Sans Serif"/>
              </a:rPr>
              <a:t>RN</a:t>
            </a:r>
            <a:r>
              <a:rPr sz="2400" spc="-425" dirty="0">
                <a:solidFill>
                  <a:srgbClr val="039FA2"/>
                </a:solidFill>
                <a:latin typeface="Microsoft Sans Serif"/>
                <a:cs typeface="Microsoft Sans Serif"/>
              </a:rPr>
              <a:t>E</a:t>
            </a:r>
            <a:r>
              <a:rPr sz="2400" spc="190" dirty="0">
                <a:solidFill>
                  <a:srgbClr val="039FA2"/>
                </a:solidFill>
                <a:latin typeface="Microsoft Sans Serif"/>
                <a:cs typeface="Microsoft Sans Serif"/>
              </a:rPr>
              <a:t>T</a:t>
            </a:r>
            <a:r>
              <a:rPr sz="2400" spc="-445" dirty="0">
                <a:solidFill>
                  <a:srgbClr val="039FA2"/>
                </a:solidFill>
                <a:latin typeface="Microsoft Sans Serif"/>
                <a:cs typeface="Microsoft Sans Serif"/>
              </a:rPr>
              <a:t>EXP</a:t>
            </a:r>
            <a:r>
              <a:rPr sz="2400" spc="-425" dirty="0">
                <a:solidFill>
                  <a:srgbClr val="039FA2"/>
                </a:solidFill>
                <a:latin typeface="Microsoft Sans Serif"/>
                <a:cs typeface="Microsoft Sans Serif"/>
              </a:rPr>
              <a:t>LO</a:t>
            </a:r>
            <a:r>
              <a:rPr sz="2400" spc="-440" dirty="0">
                <a:solidFill>
                  <a:srgbClr val="039FA2"/>
                </a:solidFill>
                <a:latin typeface="Microsoft Sans Serif"/>
                <a:cs typeface="Microsoft Sans Serif"/>
              </a:rPr>
              <a:t>R</a:t>
            </a:r>
            <a:r>
              <a:rPr sz="2400" spc="-425" dirty="0">
                <a:solidFill>
                  <a:srgbClr val="039FA2"/>
                </a:solidFill>
                <a:latin typeface="Microsoft Sans Serif"/>
                <a:cs typeface="Microsoft Sans Serif"/>
              </a:rPr>
              <a:t>E</a:t>
            </a:r>
            <a:r>
              <a:rPr sz="2400" spc="-20" dirty="0">
                <a:solidFill>
                  <a:srgbClr val="039FA2"/>
                </a:solidFill>
                <a:latin typeface="Microsoft Sans Serif"/>
                <a:cs typeface="Microsoft Sans Serif"/>
              </a:rPr>
              <a:t>R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892543" y="4123689"/>
            <a:ext cx="24822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latin typeface="Microsoft Sans Serif"/>
                <a:cs typeface="Microsoft Sans Serif"/>
              </a:rPr>
              <a:t>GOOG</a:t>
            </a:r>
            <a:r>
              <a:rPr sz="2400" spc="-430" dirty="0">
                <a:latin typeface="Microsoft Sans Serif"/>
                <a:cs typeface="Microsoft Sans Serif"/>
              </a:rPr>
              <a:t>L</a:t>
            </a:r>
            <a:r>
              <a:rPr sz="2400" spc="100" dirty="0">
                <a:latin typeface="Microsoft Sans Serif"/>
                <a:cs typeface="Microsoft Sans Serif"/>
              </a:rPr>
              <a:t>E</a:t>
            </a:r>
            <a:r>
              <a:rPr sz="2400" spc="-325" dirty="0">
                <a:latin typeface="Microsoft Sans Serif"/>
                <a:cs typeface="Microsoft Sans Serif"/>
              </a:rPr>
              <a:t>CH</a:t>
            </a:r>
            <a:r>
              <a:rPr sz="2400" spc="-225" dirty="0">
                <a:latin typeface="Microsoft Sans Serif"/>
                <a:cs typeface="Microsoft Sans Serif"/>
              </a:rPr>
              <a:t>R</a:t>
            </a:r>
            <a:r>
              <a:rPr sz="2400" spc="-215" dirty="0">
                <a:latin typeface="Microsoft Sans Serif"/>
                <a:cs typeface="Microsoft Sans Serif"/>
              </a:rPr>
              <a:t>O</a:t>
            </a:r>
            <a:r>
              <a:rPr sz="2400" spc="-275" dirty="0">
                <a:latin typeface="Microsoft Sans Serif"/>
                <a:cs typeface="Microsoft Sans Serif"/>
              </a:rPr>
              <a:t>M</a:t>
            </a:r>
            <a:r>
              <a:rPr sz="2400" dirty="0">
                <a:latin typeface="Microsoft Sans Serif"/>
                <a:cs typeface="Microsoft Sans Serif"/>
              </a:rPr>
              <a:t>E</a:t>
            </a:r>
            <a:endParaRPr sz="2400">
              <a:latin typeface="Microsoft Sans Serif"/>
              <a:cs typeface="Microsoft Sans Serif"/>
            </a:endParaRPr>
          </a:p>
        </p:txBody>
      </p:sp>
      <p:pic>
        <p:nvPicPr>
          <p:cNvPr id="44" name="object 4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0" y="0"/>
            <a:ext cx="316992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11024616" y="2337815"/>
              <a:ext cx="1167130" cy="2359025"/>
            </a:xfrm>
            <a:custGeom>
              <a:avLst/>
              <a:gdLst/>
              <a:ahLst/>
              <a:cxnLst/>
              <a:rect l="l" t="t" r="r" b="b"/>
              <a:pathLst>
                <a:path w="1167129" h="2359025">
                  <a:moveTo>
                    <a:pt x="1167002" y="0"/>
                  </a:moveTo>
                  <a:lnTo>
                    <a:pt x="1059052" y="5461"/>
                  </a:lnTo>
                  <a:lnTo>
                    <a:pt x="1011174" y="11302"/>
                  </a:lnTo>
                  <a:lnTo>
                    <a:pt x="963802" y="19050"/>
                  </a:lnTo>
                  <a:lnTo>
                    <a:pt x="917193" y="28701"/>
                  </a:lnTo>
                  <a:lnTo>
                    <a:pt x="871092" y="40132"/>
                  </a:lnTo>
                  <a:lnTo>
                    <a:pt x="825880" y="53340"/>
                  </a:lnTo>
                  <a:lnTo>
                    <a:pt x="781430" y="68325"/>
                  </a:lnTo>
                  <a:lnTo>
                    <a:pt x="737742" y="84963"/>
                  </a:lnTo>
                  <a:lnTo>
                    <a:pt x="694943" y="103250"/>
                  </a:lnTo>
                  <a:lnTo>
                    <a:pt x="652906" y="123190"/>
                  </a:lnTo>
                  <a:lnTo>
                    <a:pt x="612012" y="144779"/>
                  </a:lnTo>
                  <a:lnTo>
                    <a:pt x="571880" y="167767"/>
                  </a:lnTo>
                  <a:lnTo>
                    <a:pt x="532891" y="192404"/>
                  </a:lnTo>
                  <a:lnTo>
                    <a:pt x="494918" y="218440"/>
                  </a:lnTo>
                  <a:lnTo>
                    <a:pt x="457961" y="245872"/>
                  </a:lnTo>
                  <a:lnTo>
                    <a:pt x="422275" y="274700"/>
                  </a:lnTo>
                  <a:lnTo>
                    <a:pt x="387603" y="304800"/>
                  </a:lnTo>
                  <a:lnTo>
                    <a:pt x="354202" y="336296"/>
                  </a:lnTo>
                  <a:lnTo>
                    <a:pt x="322072" y="369062"/>
                  </a:lnTo>
                  <a:lnTo>
                    <a:pt x="291210" y="403098"/>
                  </a:lnTo>
                  <a:lnTo>
                    <a:pt x="261619" y="438276"/>
                  </a:lnTo>
                  <a:lnTo>
                    <a:pt x="233425" y="474599"/>
                  </a:lnTo>
                  <a:lnTo>
                    <a:pt x="206628" y="511937"/>
                  </a:lnTo>
                  <a:lnTo>
                    <a:pt x="181355" y="550418"/>
                  </a:lnTo>
                  <a:lnTo>
                    <a:pt x="157479" y="589915"/>
                  </a:lnTo>
                  <a:lnTo>
                    <a:pt x="135127" y="630427"/>
                  </a:lnTo>
                  <a:lnTo>
                    <a:pt x="114300" y="671957"/>
                  </a:lnTo>
                  <a:lnTo>
                    <a:pt x="95123" y="714248"/>
                  </a:lnTo>
                  <a:lnTo>
                    <a:pt x="77597" y="757554"/>
                  </a:lnTo>
                  <a:lnTo>
                    <a:pt x="61722" y="801624"/>
                  </a:lnTo>
                  <a:lnTo>
                    <a:pt x="47625" y="846454"/>
                  </a:lnTo>
                  <a:lnTo>
                    <a:pt x="35178" y="892048"/>
                  </a:lnTo>
                  <a:lnTo>
                    <a:pt x="24637" y="938402"/>
                  </a:lnTo>
                  <a:lnTo>
                    <a:pt x="15875" y="985393"/>
                  </a:lnTo>
                  <a:lnTo>
                    <a:pt x="9016" y="1033018"/>
                  </a:lnTo>
                  <a:lnTo>
                    <a:pt x="4063" y="1081277"/>
                  </a:lnTo>
                  <a:lnTo>
                    <a:pt x="1015" y="1130046"/>
                  </a:lnTo>
                  <a:lnTo>
                    <a:pt x="0" y="1179322"/>
                  </a:lnTo>
                  <a:lnTo>
                    <a:pt x="1015" y="1228598"/>
                  </a:lnTo>
                  <a:lnTo>
                    <a:pt x="4063" y="1277366"/>
                  </a:lnTo>
                  <a:lnTo>
                    <a:pt x="9016" y="1325626"/>
                  </a:lnTo>
                  <a:lnTo>
                    <a:pt x="15875" y="1373251"/>
                  </a:lnTo>
                  <a:lnTo>
                    <a:pt x="24637" y="1420241"/>
                  </a:lnTo>
                  <a:lnTo>
                    <a:pt x="35178" y="1466596"/>
                  </a:lnTo>
                  <a:lnTo>
                    <a:pt x="47625" y="1512189"/>
                  </a:lnTo>
                  <a:lnTo>
                    <a:pt x="61722" y="1557020"/>
                  </a:lnTo>
                  <a:lnTo>
                    <a:pt x="77597" y="1601089"/>
                  </a:lnTo>
                  <a:lnTo>
                    <a:pt x="95123" y="1644396"/>
                  </a:lnTo>
                  <a:lnTo>
                    <a:pt x="114300" y="1686687"/>
                  </a:lnTo>
                  <a:lnTo>
                    <a:pt x="135127" y="1728216"/>
                  </a:lnTo>
                  <a:lnTo>
                    <a:pt x="157479" y="1768728"/>
                  </a:lnTo>
                  <a:lnTo>
                    <a:pt x="181355" y="1808226"/>
                  </a:lnTo>
                  <a:lnTo>
                    <a:pt x="206628" y="1846707"/>
                  </a:lnTo>
                  <a:lnTo>
                    <a:pt x="233425" y="1884045"/>
                  </a:lnTo>
                  <a:lnTo>
                    <a:pt x="261619" y="1920367"/>
                  </a:lnTo>
                  <a:lnTo>
                    <a:pt x="291210" y="1955546"/>
                  </a:lnTo>
                  <a:lnTo>
                    <a:pt x="322072" y="1989582"/>
                  </a:lnTo>
                  <a:lnTo>
                    <a:pt x="354202" y="2022348"/>
                  </a:lnTo>
                  <a:lnTo>
                    <a:pt x="387603" y="2053844"/>
                  </a:lnTo>
                  <a:lnTo>
                    <a:pt x="422275" y="2083943"/>
                  </a:lnTo>
                  <a:lnTo>
                    <a:pt x="457961" y="2112772"/>
                  </a:lnTo>
                  <a:lnTo>
                    <a:pt x="494918" y="2140204"/>
                  </a:lnTo>
                  <a:lnTo>
                    <a:pt x="532891" y="2166239"/>
                  </a:lnTo>
                  <a:lnTo>
                    <a:pt x="571880" y="2190877"/>
                  </a:lnTo>
                  <a:lnTo>
                    <a:pt x="612012" y="2213864"/>
                  </a:lnTo>
                  <a:lnTo>
                    <a:pt x="652906" y="2235454"/>
                  </a:lnTo>
                  <a:lnTo>
                    <a:pt x="694943" y="2255393"/>
                  </a:lnTo>
                  <a:lnTo>
                    <a:pt x="737742" y="2273681"/>
                  </a:lnTo>
                  <a:lnTo>
                    <a:pt x="781430" y="2290318"/>
                  </a:lnTo>
                  <a:lnTo>
                    <a:pt x="825880" y="2305304"/>
                  </a:lnTo>
                  <a:lnTo>
                    <a:pt x="871092" y="2318512"/>
                  </a:lnTo>
                  <a:lnTo>
                    <a:pt x="917193" y="2329942"/>
                  </a:lnTo>
                  <a:lnTo>
                    <a:pt x="963802" y="2339594"/>
                  </a:lnTo>
                  <a:lnTo>
                    <a:pt x="1011174" y="2347341"/>
                  </a:lnTo>
                  <a:lnTo>
                    <a:pt x="1059052" y="2353183"/>
                  </a:lnTo>
                  <a:lnTo>
                    <a:pt x="1167002" y="2358644"/>
                  </a:lnTo>
                  <a:lnTo>
                    <a:pt x="1167002" y="0"/>
                  </a:lnTo>
                  <a:close/>
                </a:path>
              </a:pathLst>
            </a:custGeom>
            <a:solidFill>
              <a:srgbClr val="FF57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31295" y="3246119"/>
              <a:ext cx="530351" cy="5334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19" y="0"/>
              <a:ext cx="11984736" cy="685799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25552" y="0"/>
              <a:ext cx="11448415" cy="6858000"/>
            </a:xfrm>
            <a:custGeom>
              <a:avLst/>
              <a:gdLst/>
              <a:ahLst/>
              <a:cxnLst/>
              <a:rect l="l" t="t" r="r" b="b"/>
              <a:pathLst>
                <a:path w="11448415" h="6858000">
                  <a:moveTo>
                    <a:pt x="11448161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1448161" y="6858000"/>
                  </a:lnTo>
                  <a:lnTo>
                    <a:pt x="11448161" y="0"/>
                  </a:lnTo>
                  <a:close/>
                </a:path>
              </a:pathLst>
            </a:custGeom>
            <a:solidFill>
              <a:srgbClr val="EE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506456" y="2337815"/>
              <a:ext cx="1167130" cy="2359025"/>
            </a:xfrm>
            <a:custGeom>
              <a:avLst/>
              <a:gdLst/>
              <a:ahLst/>
              <a:cxnLst/>
              <a:rect l="l" t="t" r="r" b="b"/>
              <a:pathLst>
                <a:path w="1167129" h="2359025">
                  <a:moveTo>
                    <a:pt x="1167002" y="0"/>
                  </a:moveTo>
                  <a:lnTo>
                    <a:pt x="1059052" y="5461"/>
                  </a:lnTo>
                  <a:lnTo>
                    <a:pt x="1011174" y="11302"/>
                  </a:lnTo>
                  <a:lnTo>
                    <a:pt x="963802" y="19050"/>
                  </a:lnTo>
                  <a:lnTo>
                    <a:pt x="917194" y="28701"/>
                  </a:lnTo>
                  <a:lnTo>
                    <a:pt x="871093" y="40132"/>
                  </a:lnTo>
                  <a:lnTo>
                    <a:pt x="825880" y="53340"/>
                  </a:lnTo>
                  <a:lnTo>
                    <a:pt x="781430" y="68325"/>
                  </a:lnTo>
                  <a:lnTo>
                    <a:pt x="737743" y="84963"/>
                  </a:lnTo>
                  <a:lnTo>
                    <a:pt x="694944" y="103250"/>
                  </a:lnTo>
                  <a:lnTo>
                    <a:pt x="652907" y="123190"/>
                  </a:lnTo>
                  <a:lnTo>
                    <a:pt x="612013" y="144779"/>
                  </a:lnTo>
                  <a:lnTo>
                    <a:pt x="571880" y="167767"/>
                  </a:lnTo>
                  <a:lnTo>
                    <a:pt x="532892" y="192404"/>
                  </a:lnTo>
                  <a:lnTo>
                    <a:pt x="494919" y="218440"/>
                  </a:lnTo>
                  <a:lnTo>
                    <a:pt x="457962" y="245872"/>
                  </a:lnTo>
                  <a:lnTo>
                    <a:pt x="422275" y="274700"/>
                  </a:lnTo>
                  <a:lnTo>
                    <a:pt x="387603" y="304800"/>
                  </a:lnTo>
                  <a:lnTo>
                    <a:pt x="354202" y="336296"/>
                  </a:lnTo>
                  <a:lnTo>
                    <a:pt x="322072" y="369062"/>
                  </a:lnTo>
                  <a:lnTo>
                    <a:pt x="291211" y="403098"/>
                  </a:lnTo>
                  <a:lnTo>
                    <a:pt x="261620" y="438276"/>
                  </a:lnTo>
                  <a:lnTo>
                    <a:pt x="233425" y="474599"/>
                  </a:lnTo>
                  <a:lnTo>
                    <a:pt x="206628" y="511937"/>
                  </a:lnTo>
                  <a:lnTo>
                    <a:pt x="181355" y="550418"/>
                  </a:lnTo>
                  <a:lnTo>
                    <a:pt x="157479" y="589915"/>
                  </a:lnTo>
                  <a:lnTo>
                    <a:pt x="135127" y="630427"/>
                  </a:lnTo>
                  <a:lnTo>
                    <a:pt x="114300" y="671957"/>
                  </a:lnTo>
                  <a:lnTo>
                    <a:pt x="95123" y="714248"/>
                  </a:lnTo>
                  <a:lnTo>
                    <a:pt x="77597" y="757554"/>
                  </a:lnTo>
                  <a:lnTo>
                    <a:pt x="61722" y="801624"/>
                  </a:lnTo>
                  <a:lnTo>
                    <a:pt x="47625" y="846454"/>
                  </a:lnTo>
                  <a:lnTo>
                    <a:pt x="35178" y="892048"/>
                  </a:lnTo>
                  <a:lnTo>
                    <a:pt x="24638" y="938402"/>
                  </a:lnTo>
                  <a:lnTo>
                    <a:pt x="15875" y="985393"/>
                  </a:lnTo>
                  <a:lnTo>
                    <a:pt x="9017" y="1033018"/>
                  </a:lnTo>
                  <a:lnTo>
                    <a:pt x="4064" y="1081277"/>
                  </a:lnTo>
                  <a:lnTo>
                    <a:pt x="1016" y="1130046"/>
                  </a:lnTo>
                  <a:lnTo>
                    <a:pt x="0" y="1179322"/>
                  </a:lnTo>
                  <a:lnTo>
                    <a:pt x="1016" y="1228598"/>
                  </a:lnTo>
                  <a:lnTo>
                    <a:pt x="4064" y="1277366"/>
                  </a:lnTo>
                  <a:lnTo>
                    <a:pt x="9017" y="1325626"/>
                  </a:lnTo>
                  <a:lnTo>
                    <a:pt x="15875" y="1373251"/>
                  </a:lnTo>
                  <a:lnTo>
                    <a:pt x="24638" y="1420241"/>
                  </a:lnTo>
                  <a:lnTo>
                    <a:pt x="35178" y="1466596"/>
                  </a:lnTo>
                  <a:lnTo>
                    <a:pt x="47625" y="1512189"/>
                  </a:lnTo>
                  <a:lnTo>
                    <a:pt x="61722" y="1557020"/>
                  </a:lnTo>
                  <a:lnTo>
                    <a:pt x="77597" y="1601089"/>
                  </a:lnTo>
                  <a:lnTo>
                    <a:pt x="95123" y="1644396"/>
                  </a:lnTo>
                  <a:lnTo>
                    <a:pt x="114300" y="1686687"/>
                  </a:lnTo>
                  <a:lnTo>
                    <a:pt x="135127" y="1728216"/>
                  </a:lnTo>
                  <a:lnTo>
                    <a:pt x="157479" y="1768728"/>
                  </a:lnTo>
                  <a:lnTo>
                    <a:pt x="181355" y="1808226"/>
                  </a:lnTo>
                  <a:lnTo>
                    <a:pt x="206628" y="1846707"/>
                  </a:lnTo>
                  <a:lnTo>
                    <a:pt x="233425" y="1884045"/>
                  </a:lnTo>
                  <a:lnTo>
                    <a:pt x="261620" y="1920367"/>
                  </a:lnTo>
                  <a:lnTo>
                    <a:pt x="291211" y="1955546"/>
                  </a:lnTo>
                  <a:lnTo>
                    <a:pt x="322072" y="1989582"/>
                  </a:lnTo>
                  <a:lnTo>
                    <a:pt x="354202" y="2022348"/>
                  </a:lnTo>
                  <a:lnTo>
                    <a:pt x="387603" y="2053844"/>
                  </a:lnTo>
                  <a:lnTo>
                    <a:pt x="422275" y="2083943"/>
                  </a:lnTo>
                  <a:lnTo>
                    <a:pt x="457962" y="2112772"/>
                  </a:lnTo>
                  <a:lnTo>
                    <a:pt x="494919" y="2140204"/>
                  </a:lnTo>
                  <a:lnTo>
                    <a:pt x="532892" y="2166239"/>
                  </a:lnTo>
                  <a:lnTo>
                    <a:pt x="571880" y="2190877"/>
                  </a:lnTo>
                  <a:lnTo>
                    <a:pt x="612013" y="2213864"/>
                  </a:lnTo>
                  <a:lnTo>
                    <a:pt x="652907" y="2235454"/>
                  </a:lnTo>
                  <a:lnTo>
                    <a:pt x="694944" y="2255393"/>
                  </a:lnTo>
                  <a:lnTo>
                    <a:pt x="737743" y="2273681"/>
                  </a:lnTo>
                  <a:lnTo>
                    <a:pt x="781430" y="2290318"/>
                  </a:lnTo>
                  <a:lnTo>
                    <a:pt x="825880" y="2305304"/>
                  </a:lnTo>
                  <a:lnTo>
                    <a:pt x="871093" y="2318512"/>
                  </a:lnTo>
                  <a:lnTo>
                    <a:pt x="917194" y="2329942"/>
                  </a:lnTo>
                  <a:lnTo>
                    <a:pt x="963802" y="2339594"/>
                  </a:lnTo>
                  <a:lnTo>
                    <a:pt x="1011174" y="2347341"/>
                  </a:lnTo>
                  <a:lnTo>
                    <a:pt x="1059052" y="2353183"/>
                  </a:lnTo>
                  <a:lnTo>
                    <a:pt x="1167002" y="2358644"/>
                  </a:lnTo>
                  <a:lnTo>
                    <a:pt x="1167002" y="0"/>
                  </a:lnTo>
                  <a:close/>
                </a:path>
              </a:pathLst>
            </a:custGeom>
            <a:solidFill>
              <a:srgbClr val="52C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13135" y="3246119"/>
              <a:ext cx="533400" cy="5334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2791" y="0"/>
              <a:ext cx="10485120" cy="685799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182624" y="0"/>
              <a:ext cx="9963785" cy="6858000"/>
            </a:xfrm>
            <a:custGeom>
              <a:avLst/>
              <a:gdLst/>
              <a:ahLst/>
              <a:cxnLst/>
              <a:rect l="l" t="t" r="r" b="b"/>
              <a:pathLst>
                <a:path w="9963785" h="6858000">
                  <a:moveTo>
                    <a:pt x="9963404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9963404" y="6858000"/>
                  </a:lnTo>
                  <a:lnTo>
                    <a:pt x="9963404" y="0"/>
                  </a:lnTo>
                  <a:close/>
                </a:path>
              </a:pathLst>
            </a:custGeom>
            <a:solidFill>
              <a:srgbClr val="EE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976104" y="2337815"/>
              <a:ext cx="1170305" cy="2359025"/>
            </a:xfrm>
            <a:custGeom>
              <a:avLst/>
              <a:gdLst/>
              <a:ahLst/>
              <a:cxnLst/>
              <a:rect l="l" t="t" r="r" b="b"/>
              <a:pathLst>
                <a:path w="1170304" h="2359025">
                  <a:moveTo>
                    <a:pt x="1169924" y="0"/>
                  </a:moveTo>
                  <a:lnTo>
                    <a:pt x="1061720" y="5461"/>
                  </a:lnTo>
                  <a:lnTo>
                    <a:pt x="1013714" y="11302"/>
                  </a:lnTo>
                  <a:lnTo>
                    <a:pt x="966216" y="19050"/>
                  </a:lnTo>
                  <a:lnTo>
                    <a:pt x="919479" y="28701"/>
                  </a:lnTo>
                  <a:lnTo>
                    <a:pt x="873378" y="40132"/>
                  </a:lnTo>
                  <a:lnTo>
                    <a:pt x="828040" y="53340"/>
                  </a:lnTo>
                  <a:lnTo>
                    <a:pt x="783336" y="68325"/>
                  </a:lnTo>
                  <a:lnTo>
                    <a:pt x="739648" y="84963"/>
                  </a:lnTo>
                  <a:lnTo>
                    <a:pt x="696722" y="103250"/>
                  </a:lnTo>
                  <a:lnTo>
                    <a:pt x="654685" y="123190"/>
                  </a:lnTo>
                  <a:lnTo>
                    <a:pt x="613537" y="144779"/>
                  </a:lnTo>
                  <a:lnTo>
                    <a:pt x="573404" y="167767"/>
                  </a:lnTo>
                  <a:lnTo>
                    <a:pt x="534289" y="192404"/>
                  </a:lnTo>
                  <a:lnTo>
                    <a:pt x="496189" y="218440"/>
                  </a:lnTo>
                  <a:lnTo>
                    <a:pt x="459231" y="245872"/>
                  </a:lnTo>
                  <a:lnTo>
                    <a:pt x="423291" y="274700"/>
                  </a:lnTo>
                  <a:lnTo>
                    <a:pt x="388620" y="304800"/>
                  </a:lnTo>
                  <a:lnTo>
                    <a:pt x="355092" y="336296"/>
                  </a:lnTo>
                  <a:lnTo>
                    <a:pt x="322834" y="369062"/>
                  </a:lnTo>
                  <a:lnTo>
                    <a:pt x="291973" y="403098"/>
                  </a:lnTo>
                  <a:lnTo>
                    <a:pt x="262254" y="438276"/>
                  </a:lnTo>
                  <a:lnTo>
                    <a:pt x="234061" y="474599"/>
                  </a:lnTo>
                  <a:lnTo>
                    <a:pt x="207137" y="511937"/>
                  </a:lnTo>
                  <a:lnTo>
                    <a:pt x="181737" y="550418"/>
                  </a:lnTo>
                  <a:lnTo>
                    <a:pt x="157861" y="589915"/>
                  </a:lnTo>
                  <a:lnTo>
                    <a:pt x="135509" y="630427"/>
                  </a:lnTo>
                  <a:lnTo>
                    <a:pt x="114553" y="671957"/>
                  </a:lnTo>
                  <a:lnTo>
                    <a:pt x="95376" y="714248"/>
                  </a:lnTo>
                  <a:lnTo>
                    <a:pt x="77850" y="757554"/>
                  </a:lnTo>
                  <a:lnTo>
                    <a:pt x="61849" y="801624"/>
                  </a:lnTo>
                  <a:lnTo>
                    <a:pt x="47751" y="846454"/>
                  </a:lnTo>
                  <a:lnTo>
                    <a:pt x="35305" y="892048"/>
                  </a:lnTo>
                  <a:lnTo>
                    <a:pt x="24638" y="938402"/>
                  </a:lnTo>
                  <a:lnTo>
                    <a:pt x="15875" y="985393"/>
                  </a:lnTo>
                  <a:lnTo>
                    <a:pt x="9017" y="1033018"/>
                  </a:lnTo>
                  <a:lnTo>
                    <a:pt x="4064" y="1081277"/>
                  </a:lnTo>
                  <a:lnTo>
                    <a:pt x="1016" y="1130046"/>
                  </a:lnTo>
                  <a:lnTo>
                    <a:pt x="0" y="1179322"/>
                  </a:lnTo>
                  <a:lnTo>
                    <a:pt x="1016" y="1228598"/>
                  </a:lnTo>
                  <a:lnTo>
                    <a:pt x="4064" y="1277366"/>
                  </a:lnTo>
                  <a:lnTo>
                    <a:pt x="9017" y="1325626"/>
                  </a:lnTo>
                  <a:lnTo>
                    <a:pt x="15875" y="1373251"/>
                  </a:lnTo>
                  <a:lnTo>
                    <a:pt x="24638" y="1420241"/>
                  </a:lnTo>
                  <a:lnTo>
                    <a:pt x="35305" y="1466596"/>
                  </a:lnTo>
                  <a:lnTo>
                    <a:pt x="47751" y="1512189"/>
                  </a:lnTo>
                  <a:lnTo>
                    <a:pt x="61849" y="1557020"/>
                  </a:lnTo>
                  <a:lnTo>
                    <a:pt x="77850" y="1601089"/>
                  </a:lnTo>
                  <a:lnTo>
                    <a:pt x="95376" y="1644396"/>
                  </a:lnTo>
                  <a:lnTo>
                    <a:pt x="114553" y="1686687"/>
                  </a:lnTo>
                  <a:lnTo>
                    <a:pt x="135509" y="1728216"/>
                  </a:lnTo>
                  <a:lnTo>
                    <a:pt x="157861" y="1768728"/>
                  </a:lnTo>
                  <a:lnTo>
                    <a:pt x="181737" y="1808226"/>
                  </a:lnTo>
                  <a:lnTo>
                    <a:pt x="207137" y="1846707"/>
                  </a:lnTo>
                  <a:lnTo>
                    <a:pt x="234061" y="1884045"/>
                  </a:lnTo>
                  <a:lnTo>
                    <a:pt x="262254" y="1920367"/>
                  </a:lnTo>
                  <a:lnTo>
                    <a:pt x="291973" y="1955546"/>
                  </a:lnTo>
                  <a:lnTo>
                    <a:pt x="322834" y="1989582"/>
                  </a:lnTo>
                  <a:lnTo>
                    <a:pt x="355092" y="2022348"/>
                  </a:lnTo>
                  <a:lnTo>
                    <a:pt x="388620" y="2053844"/>
                  </a:lnTo>
                  <a:lnTo>
                    <a:pt x="423291" y="2083943"/>
                  </a:lnTo>
                  <a:lnTo>
                    <a:pt x="459231" y="2112772"/>
                  </a:lnTo>
                  <a:lnTo>
                    <a:pt x="496189" y="2140204"/>
                  </a:lnTo>
                  <a:lnTo>
                    <a:pt x="534289" y="2166239"/>
                  </a:lnTo>
                  <a:lnTo>
                    <a:pt x="573404" y="2190877"/>
                  </a:lnTo>
                  <a:lnTo>
                    <a:pt x="613537" y="2213864"/>
                  </a:lnTo>
                  <a:lnTo>
                    <a:pt x="654685" y="2235454"/>
                  </a:lnTo>
                  <a:lnTo>
                    <a:pt x="696722" y="2255393"/>
                  </a:lnTo>
                  <a:lnTo>
                    <a:pt x="739648" y="2273681"/>
                  </a:lnTo>
                  <a:lnTo>
                    <a:pt x="783336" y="2290318"/>
                  </a:lnTo>
                  <a:lnTo>
                    <a:pt x="828040" y="2305304"/>
                  </a:lnTo>
                  <a:lnTo>
                    <a:pt x="873378" y="2318512"/>
                  </a:lnTo>
                  <a:lnTo>
                    <a:pt x="919479" y="2329942"/>
                  </a:lnTo>
                  <a:lnTo>
                    <a:pt x="966216" y="2339594"/>
                  </a:lnTo>
                  <a:lnTo>
                    <a:pt x="1013714" y="2347341"/>
                  </a:lnTo>
                  <a:lnTo>
                    <a:pt x="1061720" y="2353183"/>
                  </a:lnTo>
                  <a:lnTo>
                    <a:pt x="1169924" y="2358644"/>
                  </a:lnTo>
                  <a:lnTo>
                    <a:pt x="1169924" y="0"/>
                  </a:lnTo>
                  <a:close/>
                </a:path>
              </a:pathLst>
            </a:custGeom>
            <a:solidFill>
              <a:srgbClr val="FFC5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76688" y="3246119"/>
              <a:ext cx="533400" cy="5334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8680" y="0"/>
              <a:ext cx="10091928" cy="685799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48511" y="0"/>
              <a:ext cx="9573895" cy="6858000"/>
            </a:xfrm>
            <a:custGeom>
              <a:avLst/>
              <a:gdLst/>
              <a:ahLst/>
              <a:cxnLst/>
              <a:rect l="l" t="t" r="r" b="b"/>
              <a:pathLst>
                <a:path w="9573895" h="6858000">
                  <a:moveTo>
                    <a:pt x="9573641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9573641" y="6858000"/>
                  </a:lnTo>
                  <a:lnTo>
                    <a:pt x="9573641" y="0"/>
                  </a:lnTo>
                  <a:close/>
                </a:path>
              </a:pathLst>
            </a:custGeom>
            <a:solidFill>
              <a:srgbClr val="EE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454895" y="2337815"/>
              <a:ext cx="1167130" cy="2359025"/>
            </a:xfrm>
            <a:custGeom>
              <a:avLst/>
              <a:gdLst/>
              <a:ahLst/>
              <a:cxnLst/>
              <a:rect l="l" t="t" r="r" b="b"/>
              <a:pathLst>
                <a:path w="1167129" h="2359025">
                  <a:moveTo>
                    <a:pt x="1167002" y="0"/>
                  </a:moveTo>
                  <a:lnTo>
                    <a:pt x="1059052" y="5461"/>
                  </a:lnTo>
                  <a:lnTo>
                    <a:pt x="1011174" y="11302"/>
                  </a:lnTo>
                  <a:lnTo>
                    <a:pt x="963802" y="19050"/>
                  </a:lnTo>
                  <a:lnTo>
                    <a:pt x="917194" y="28701"/>
                  </a:lnTo>
                  <a:lnTo>
                    <a:pt x="871093" y="40132"/>
                  </a:lnTo>
                  <a:lnTo>
                    <a:pt x="825880" y="53340"/>
                  </a:lnTo>
                  <a:lnTo>
                    <a:pt x="781430" y="68325"/>
                  </a:lnTo>
                  <a:lnTo>
                    <a:pt x="737743" y="84963"/>
                  </a:lnTo>
                  <a:lnTo>
                    <a:pt x="694944" y="103250"/>
                  </a:lnTo>
                  <a:lnTo>
                    <a:pt x="652906" y="123190"/>
                  </a:lnTo>
                  <a:lnTo>
                    <a:pt x="612012" y="144779"/>
                  </a:lnTo>
                  <a:lnTo>
                    <a:pt x="571880" y="167767"/>
                  </a:lnTo>
                  <a:lnTo>
                    <a:pt x="532892" y="192404"/>
                  </a:lnTo>
                  <a:lnTo>
                    <a:pt x="494919" y="218440"/>
                  </a:lnTo>
                  <a:lnTo>
                    <a:pt x="457961" y="245872"/>
                  </a:lnTo>
                  <a:lnTo>
                    <a:pt x="422275" y="274700"/>
                  </a:lnTo>
                  <a:lnTo>
                    <a:pt x="387603" y="304800"/>
                  </a:lnTo>
                  <a:lnTo>
                    <a:pt x="354202" y="336296"/>
                  </a:lnTo>
                  <a:lnTo>
                    <a:pt x="322072" y="369062"/>
                  </a:lnTo>
                  <a:lnTo>
                    <a:pt x="291210" y="403098"/>
                  </a:lnTo>
                  <a:lnTo>
                    <a:pt x="261620" y="438276"/>
                  </a:lnTo>
                  <a:lnTo>
                    <a:pt x="233425" y="474599"/>
                  </a:lnTo>
                  <a:lnTo>
                    <a:pt x="206628" y="511937"/>
                  </a:lnTo>
                  <a:lnTo>
                    <a:pt x="181355" y="550418"/>
                  </a:lnTo>
                  <a:lnTo>
                    <a:pt x="157479" y="589915"/>
                  </a:lnTo>
                  <a:lnTo>
                    <a:pt x="135127" y="630427"/>
                  </a:lnTo>
                  <a:lnTo>
                    <a:pt x="114300" y="671957"/>
                  </a:lnTo>
                  <a:lnTo>
                    <a:pt x="95123" y="714248"/>
                  </a:lnTo>
                  <a:lnTo>
                    <a:pt x="77597" y="757554"/>
                  </a:lnTo>
                  <a:lnTo>
                    <a:pt x="61722" y="801624"/>
                  </a:lnTo>
                  <a:lnTo>
                    <a:pt x="47625" y="846454"/>
                  </a:lnTo>
                  <a:lnTo>
                    <a:pt x="35178" y="892048"/>
                  </a:lnTo>
                  <a:lnTo>
                    <a:pt x="24637" y="938402"/>
                  </a:lnTo>
                  <a:lnTo>
                    <a:pt x="15875" y="985393"/>
                  </a:lnTo>
                  <a:lnTo>
                    <a:pt x="9017" y="1033018"/>
                  </a:lnTo>
                  <a:lnTo>
                    <a:pt x="4063" y="1081277"/>
                  </a:lnTo>
                  <a:lnTo>
                    <a:pt x="1015" y="1130046"/>
                  </a:lnTo>
                  <a:lnTo>
                    <a:pt x="0" y="1179322"/>
                  </a:lnTo>
                  <a:lnTo>
                    <a:pt x="1015" y="1228598"/>
                  </a:lnTo>
                  <a:lnTo>
                    <a:pt x="4063" y="1277366"/>
                  </a:lnTo>
                  <a:lnTo>
                    <a:pt x="9017" y="1325626"/>
                  </a:lnTo>
                  <a:lnTo>
                    <a:pt x="15875" y="1373251"/>
                  </a:lnTo>
                  <a:lnTo>
                    <a:pt x="24637" y="1420241"/>
                  </a:lnTo>
                  <a:lnTo>
                    <a:pt x="35178" y="1466596"/>
                  </a:lnTo>
                  <a:lnTo>
                    <a:pt x="47625" y="1512189"/>
                  </a:lnTo>
                  <a:lnTo>
                    <a:pt x="61722" y="1557020"/>
                  </a:lnTo>
                  <a:lnTo>
                    <a:pt x="77597" y="1601089"/>
                  </a:lnTo>
                  <a:lnTo>
                    <a:pt x="95123" y="1644396"/>
                  </a:lnTo>
                  <a:lnTo>
                    <a:pt x="114300" y="1686687"/>
                  </a:lnTo>
                  <a:lnTo>
                    <a:pt x="135127" y="1728216"/>
                  </a:lnTo>
                  <a:lnTo>
                    <a:pt x="157479" y="1768728"/>
                  </a:lnTo>
                  <a:lnTo>
                    <a:pt x="181355" y="1808226"/>
                  </a:lnTo>
                  <a:lnTo>
                    <a:pt x="206628" y="1846707"/>
                  </a:lnTo>
                  <a:lnTo>
                    <a:pt x="233425" y="1884045"/>
                  </a:lnTo>
                  <a:lnTo>
                    <a:pt x="261620" y="1920367"/>
                  </a:lnTo>
                  <a:lnTo>
                    <a:pt x="291210" y="1955546"/>
                  </a:lnTo>
                  <a:lnTo>
                    <a:pt x="322072" y="1989582"/>
                  </a:lnTo>
                  <a:lnTo>
                    <a:pt x="354202" y="2022348"/>
                  </a:lnTo>
                  <a:lnTo>
                    <a:pt x="387603" y="2053844"/>
                  </a:lnTo>
                  <a:lnTo>
                    <a:pt x="422275" y="2083943"/>
                  </a:lnTo>
                  <a:lnTo>
                    <a:pt x="457961" y="2112772"/>
                  </a:lnTo>
                  <a:lnTo>
                    <a:pt x="494919" y="2140204"/>
                  </a:lnTo>
                  <a:lnTo>
                    <a:pt x="532892" y="2166239"/>
                  </a:lnTo>
                  <a:lnTo>
                    <a:pt x="571880" y="2190877"/>
                  </a:lnTo>
                  <a:lnTo>
                    <a:pt x="612012" y="2213864"/>
                  </a:lnTo>
                  <a:lnTo>
                    <a:pt x="652906" y="2235454"/>
                  </a:lnTo>
                  <a:lnTo>
                    <a:pt x="694944" y="2255393"/>
                  </a:lnTo>
                  <a:lnTo>
                    <a:pt x="737743" y="2273681"/>
                  </a:lnTo>
                  <a:lnTo>
                    <a:pt x="781430" y="2290318"/>
                  </a:lnTo>
                  <a:lnTo>
                    <a:pt x="825880" y="2305304"/>
                  </a:lnTo>
                  <a:lnTo>
                    <a:pt x="871093" y="2318512"/>
                  </a:lnTo>
                  <a:lnTo>
                    <a:pt x="917194" y="2329942"/>
                  </a:lnTo>
                  <a:lnTo>
                    <a:pt x="963802" y="2339594"/>
                  </a:lnTo>
                  <a:lnTo>
                    <a:pt x="1011174" y="2347341"/>
                  </a:lnTo>
                  <a:lnTo>
                    <a:pt x="1059052" y="2353183"/>
                  </a:lnTo>
                  <a:lnTo>
                    <a:pt x="1167002" y="2358644"/>
                  </a:lnTo>
                  <a:lnTo>
                    <a:pt x="1167002" y="0"/>
                  </a:lnTo>
                  <a:close/>
                </a:path>
              </a:pathLst>
            </a:custGeom>
            <a:solidFill>
              <a:srgbClr val="5D73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549383" y="3246119"/>
              <a:ext cx="530351" cy="5334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0"/>
              <a:ext cx="10439400" cy="6857999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0" y="0"/>
              <a:ext cx="10079990" cy="6858000"/>
            </a:xfrm>
            <a:custGeom>
              <a:avLst/>
              <a:gdLst/>
              <a:ahLst/>
              <a:cxnLst/>
              <a:rect l="l" t="t" r="r" b="b"/>
              <a:pathLst>
                <a:path w="10079990" h="6858000">
                  <a:moveTo>
                    <a:pt x="1007948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079482" y="6858000"/>
                  </a:lnTo>
                  <a:lnTo>
                    <a:pt x="10079482" y="0"/>
                  </a:lnTo>
                  <a:close/>
                </a:path>
              </a:pathLst>
            </a:custGeom>
            <a:solidFill>
              <a:srgbClr val="EE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912352" y="2337815"/>
              <a:ext cx="1167130" cy="2359025"/>
            </a:xfrm>
            <a:custGeom>
              <a:avLst/>
              <a:gdLst/>
              <a:ahLst/>
              <a:cxnLst/>
              <a:rect l="l" t="t" r="r" b="b"/>
              <a:pathLst>
                <a:path w="1167129" h="2359025">
                  <a:moveTo>
                    <a:pt x="1167002" y="0"/>
                  </a:moveTo>
                  <a:lnTo>
                    <a:pt x="1059052" y="5461"/>
                  </a:lnTo>
                  <a:lnTo>
                    <a:pt x="1011174" y="11302"/>
                  </a:lnTo>
                  <a:lnTo>
                    <a:pt x="963802" y="19050"/>
                  </a:lnTo>
                  <a:lnTo>
                    <a:pt x="917194" y="28701"/>
                  </a:lnTo>
                  <a:lnTo>
                    <a:pt x="871093" y="40132"/>
                  </a:lnTo>
                  <a:lnTo>
                    <a:pt x="825880" y="53340"/>
                  </a:lnTo>
                  <a:lnTo>
                    <a:pt x="781430" y="68325"/>
                  </a:lnTo>
                  <a:lnTo>
                    <a:pt x="737743" y="84963"/>
                  </a:lnTo>
                  <a:lnTo>
                    <a:pt x="694944" y="103250"/>
                  </a:lnTo>
                  <a:lnTo>
                    <a:pt x="652906" y="123190"/>
                  </a:lnTo>
                  <a:lnTo>
                    <a:pt x="612013" y="144779"/>
                  </a:lnTo>
                  <a:lnTo>
                    <a:pt x="571880" y="167767"/>
                  </a:lnTo>
                  <a:lnTo>
                    <a:pt x="532892" y="192404"/>
                  </a:lnTo>
                  <a:lnTo>
                    <a:pt x="494919" y="218440"/>
                  </a:lnTo>
                  <a:lnTo>
                    <a:pt x="457962" y="245872"/>
                  </a:lnTo>
                  <a:lnTo>
                    <a:pt x="422275" y="274700"/>
                  </a:lnTo>
                  <a:lnTo>
                    <a:pt x="387603" y="304800"/>
                  </a:lnTo>
                  <a:lnTo>
                    <a:pt x="354202" y="336296"/>
                  </a:lnTo>
                  <a:lnTo>
                    <a:pt x="322072" y="369062"/>
                  </a:lnTo>
                  <a:lnTo>
                    <a:pt x="291211" y="403098"/>
                  </a:lnTo>
                  <a:lnTo>
                    <a:pt x="261620" y="438276"/>
                  </a:lnTo>
                  <a:lnTo>
                    <a:pt x="233425" y="474599"/>
                  </a:lnTo>
                  <a:lnTo>
                    <a:pt x="206628" y="511937"/>
                  </a:lnTo>
                  <a:lnTo>
                    <a:pt x="181355" y="550418"/>
                  </a:lnTo>
                  <a:lnTo>
                    <a:pt x="157479" y="589915"/>
                  </a:lnTo>
                  <a:lnTo>
                    <a:pt x="135127" y="630427"/>
                  </a:lnTo>
                  <a:lnTo>
                    <a:pt x="114300" y="671957"/>
                  </a:lnTo>
                  <a:lnTo>
                    <a:pt x="95123" y="714248"/>
                  </a:lnTo>
                  <a:lnTo>
                    <a:pt x="77597" y="757554"/>
                  </a:lnTo>
                  <a:lnTo>
                    <a:pt x="61722" y="801624"/>
                  </a:lnTo>
                  <a:lnTo>
                    <a:pt x="47625" y="846454"/>
                  </a:lnTo>
                  <a:lnTo>
                    <a:pt x="35178" y="892048"/>
                  </a:lnTo>
                  <a:lnTo>
                    <a:pt x="24638" y="938402"/>
                  </a:lnTo>
                  <a:lnTo>
                    <a:pt x="15875" y="985393"/>
                  </a:lnTo>
                  <a:lnTo>
                    <a:pt x="9017" y="1033018"/>
                  </a:lnTo>
                  <a:lnTo>
                    <a:pt x="4064" y="1081277"/>
                  </a:lnTo>
                  <a:lnTo>
                    <a:pt x="1016" y="1130046"/>
                  </a:lnTo>
                  <a:lnTo>
                    <a:pt x="0" y="1179322"/>
                  </a:lnTo>
                  <a:lnTo>
                    <a:pt x="1016" y="1228598"/>
                  </a:lnTo>
                  <a:lnTo>
                    <a:pt x="4064" y="1277366"/>
                  </a:lnTo>
                  <a:lnTo>
                    <a:pt x="9017" y="1325626"/>
                  </a:lnTo>
                  <a:lnTo>
                    <a:pt x="15875" y="1373251"/>
                  </a:lnTo>
                  <a:lnTo>
                    <a:pt x="24638" y="1420241"/>
                  </a:lnTo>
                  <a:lnTo>
                    <a:pt x="35178" y="1466596"/>
                  </a:lnTo>
                  <a:lnTo>
                    <a:pt x="47625" y="1512189"/>
                  </a:lnTo>
                  <a:lnTo>
                    <a:pt x="61722" y="1557020"/>
                  </a:lnTo>
                  <a:lnTo>
                    <a:pt x="77597" y="1601089"/>
                  </a:lnTo>
                  <a:lnTo>
                    <a:pt x="95123" y="1644396"/>
                  </a:lnTo>
                  <a:lnTo>
                    <a:pt x="114300" y="1686687"/>
                  </a:lnTo>
                  <a:lnTo>
                    <a:pt x="135127" y="1728216"/>
                  </a:lnTo>
                  <a:lnTo>
                    <a:pt x="157479" y="1768728"/>
                  </a:lnTo>
                  <a:lnTo>
                    <a:pt x="181355" y="1808226"/>
                  </a:lnTo>
                  <a:lnTo>
                    <a:pt x="206628" y="1846707"/>
                  </a:lnTo>
                  <a:lnTo>
                    <a:pt x="233425" y="1884045"/>
                  </a:lnTo>
                  <a:lnTo>
                    <a:pt x="261620" y="1920367"/>
                  </a:lnTo>
                  <a:lnTo>
                    <a:pt x="291211" y="1955546"/>
                  </a:lnTo>
                  <a:lnTo>
                    <a:pt x="322072" y="1989582"/>
                  </a:lnTo>
                  <a:lnTo>
                    <a:pt x="354202" y="2022348"/>
                  </a:lnTo>
                  <a:lnTo>
                    <a:pt x="387603" y="2053844"/>
                  </a:lnTo>
                  <a:lnTo>
                    <a:pt x="422275" y="2083943"/>
                  </a:lnTo>
                  <a:lnTo>
                    <a:pt x="457962" y="2112772"/>
                  </a:lnTo>
                  <a:lnTo>
                    <a:pt x="494919" y="2140204"/>
                  </a:lnTo>
                  <a:lnTo>
                    <a:pt x="532892" y="2166239"/>
                  </a:lnTo>
                  <a:lnTo>
                    <a:pt x="571880" y="2190877"/>
                  </a:lnTo>
                  <a:lnTo>
                    <a:pt x="612013" y="2213864"/>
                  </a:lnTo>
                  <a:lnTo>
                    <a:pt x="652906" y="2235454"/>
                  </a:lnTo>
                  <a:lnTo>
                    <a:pt x="694944" y="2255393"/>
                  </a:lnTo>
                  <a:lnTo>
                    <a:pt x="737743" y="2273681"/>
                  </a:lnTo>
                  <a:lnTo>
                    <a:pt x="781430" y="2290318"/>
                  </a:lnTo>
                  <a:lnTo>
                    <a:pt x="825880" y="2305304"/>
                  </a:lnTo>
                  <a:lnTo>
                    <a:pt x="871093" y="2318512"/>
                  </a:lnTo>
                  <a:lnTo>
                    <a:pt x="917194" y="2329942"/>
                  </a:lnTo>
                  <a:lnTo>
                    <a:pt x="963802" y="2339594"/>
                  </a:lnTo>
                  <a:lnTo>
                    <a:pt x="1011174" y="2347341"/>
                  </a:lnTo>
                  <a:lnTo>
                    <a:pt x="1059052" y="2353183"/>
                  </a:lnTo>
                  <a:lnTo>
                    <a:pt x="1167002" y="2358644"/>
                  </a:lnTo>
                  <a:lnTo>
                    <a:pt x="1167002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009888" y="3246119"/>
              <a:ext cx="530351" cy="5334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0"/>
              <a:ext cx="9915144" cy="6857999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0" y="0"/>
              <a:ext cx="9558655" cy="6858000"/>
            </a:xfrm>
            <a:custGeom>
              <a:avLst/>
              <a:gdLst/>
              <a:ahLst/>
              <a:cxnLst/>
              <a:rect l="l" t="t" r="r" b="b"/>
              <a:pathLst>
                <a:path w="9558655" h="6858000">
                  <a:moveTo>
                    <a:pt x="9558401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9558401" y="6858000"/>
                  </a:lnTo>
                  <a:lnTo>
                    <a:pt x="9558401" y="0"/>
                  </a:lnTo>
                  <a:close/>
                </a:path>
              </a:pathLst>
            </a:custGeom>
            <a:solidFill>
              <a:srgbClr val="EEE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394192" y="2337815"/>
              <a:ext cx="1170305" cy="2359025"/>
            </a:xfrm>
            <a:custGeom>
              <a:avLst/>
              <a:gdLst/>
              <a:ahLst/>
              <a:cxnLst/>
              <a:rect l="l" t="t" r="r" b="b"/>
              <a:pathLst>
                <a:path w="1170304" h="2359025">
                  <a:moveTo>
                    <a:pt x="1169924" y="0"/>
                  </a:moveTo>
                  <a:lnTo>
                    <a:pt x="1061719" y="5461"/>
                  </a:lnTo>
                  <a:lnTo>
                    <a:pt x="1013713" y="11302"/>
                  </a:lnTo>
                  <a:lnTo>
                    <a:pt x="966215" y="19050"/>
                  </a:lnTo>
                  <a:lnTo>
                    <a:pt x="919479" y="28701"/>
                  </a:lnTo>
                  <a:lnTo>
                    <a:pt x="873378" y="40132"/>
                  </a:lnTo>
                  <a:lnTo>
                    <a:pt x="828039" y="53340"/>
                  </a:lnTo>
                  <a:lnTo>
                    <a:pt x="783335" y="68325"/>
                  </a:lnTo>
                  <a:lnTo>
                    <a:pt x="739648" y="84963"/>
                  </a:lnTo>
                  <a:lnTo>
                    <a:pt x="696722" y="103250"/>
                  </a:lnTo>
                  <a:lnTo>
                    <a:pt x="654684" y="123190"/>
                  </a:lnTo>
                  <a:lnTo>
                    <a:pt x="613536" y="144779"/>
                  </a:lnTo>
                  <a:lnTo>
                    <a:pt x="573404" y="167767"/>
                  </a:lnTo>
                  <a:lnTo>
                    <a:pt x="534288" y="192404"/>
                  </a:lnTo>
                  <a:lnTo>
                    <a:pt x="496188" y="218440"/>
                  </a:lnTo>
                  <a:lnTo>
                    <a:pt x="459231" y="245872"/>
                  </a:lnTo>
                  <a:lnTo>
                    <a:pt x="423290" y="274700"/>
                  </a:lnTo>
                  <a:lnTo>
                    <a:pt x="388619" y="304800"/>
                  </a:lnTo>
                  <a:lnTo>
                    <a:pt x="355091" y="336296"/>
                  </a:lnTo>
                  <a:lnTo>
                    <a:pt x="322833" y="369062"/>
                  </a:lnTo>
                  <a:lnTo>
                    <a:pt x="291973" y="403098"/>
                  </a:lnTo>
                  <a:lnTo>
                    <a:pt x="262254" y="438276"/>
                  </a:lnTo>
                  <a:lnTo>
                    <a:pt x="234060" y="474599"/>
                  </a:lnTo>
                  <a:lnTo>
                    <a:pt x="207136" y="511937"/>
                  </a:lnTo>
                  <a:lnTo>
                    <a:pt x="181736" y="550418"/>
                  </a:lnTo>
                  <a:lnTo>
                    <a:pt x="157860" y="589915"/>
                  </a:lnTo>
                  <a:lnTo>
                    <a:pt x="135508" y="630427"/>
                  </a:lnTo>
                  <a:lnTo>
                    <a:pt x="114553" y="671957"/>
                  </a:lnTo>
                  <a:lnTo>
                    <a:pt x="95376" y="714248"/>
                  </a:lnTo>
                  <a:lnTo>
                    <a:pt x="77850" y="757554"/>
                  </a:lnTo>
                  <a:lnTo>
                    <a:pt x="61849" y="801624"/>
                  </a:lnTo>
                  <a:lnTo>
                    <a:pt x="47751" y="846454"/>
                  </a:lnTo>
                  <a:lnTo>
                    <a:pt x="35305" y="892048"/>
                  </a:lnTo>
                  <a:lnTo>
                    <a:pt x="24637" y="938402"/>
                  </a:lnTo>
                  <a:lnTo>
                    <a:pt x="15875" y="985393"/>
                  </a:lnTo>
                  <a:lnTo>
                    <a:pt x="9016" y="1033018"/>
                  </a:lnTo>
                  <a:lnTo>
                    <a:pt x="4063" y="1081277"/>
                  </a:lnTo>
                  <a:lnTo>
                    <a:pt x="1015" y="1130046"/>
                  </a:lnTo>
                  <a:lnTo>
                    <a:pt x="0" y="1179322"/>
                  </a:lnTo>
                  <a:lnTo>
                    <a:pt x="1015" y="1228598"/>
                  </a:lnTo>
                  <a:lnTo>
                    <a:pt x="4063" y="1277366"/>
                  </a:lnTo>
                  <a:lnTo>
                    <a:pt x="9016" y="1325626"/>
                  </a:lnTo>
                  <a:lnTo>
                    <a:pt x="15875" y="1373251"/>
                  </a:lnTo>
                  <a:lnTo>
                    <a:pt x="24637" y="1420241"/>
                  </a:lnTo>
                  <a:lnTo>
                    <a:pt x="35305" y="1466596"/>
                  </a:lnTo>
                  <a:lnTo>
                    <a:pt x="47751" y="1512189"/>
                  </a:lnTo>
                  <a:lnTo>
                    <a:pt x="61849" y="1557020"/>
                  </a:lnTo>
                  <a:lnTo>
                    <a:pt x="77850" y="1601089"/>
                  </a:lnTo>
                  <a:lnTo>
                    <a:pt x="95376" y="1644396"/>
                  </a:lnTo>
                  <a:lnTo>
                    <a:pt x="114553" y="1686687"/>
                  </a:lnTo>
                  <a:lnTo>
                    <a:pt x="135508" y="1728216"/>
                  </a:lnTo>
                  <a:lnTo>
                    <a:pt x="157860" y="1768728"/>
                  </a:lnTo>
                  <a:lnTo>
                    <a:pt x="181736" y="1808226"/>
                  </a:lnTo>
                  <a:lnTo>
                    <a:pt x="207136" y="1846707"/>
                  </a:lnTo>
                  <a:lnTo>
                    <a:pt x="234060" y="1884045"/>
                  </a:lnTo>
                  <a:lnTo>
                    <a:pt x="262254" y="1920367"/>
                  </a:lnTo>
                  <a:lnTo>
                    <a:pt x="291973" y="1955546"/>
                  </a:lnTo>
                  <a:lnTo>
                    <a:pt x="322833" y="1989582"/>
                  </a:lnTo>
                  <a:lnTo>
                    <a:pt x="355091" y="2022348"/>
                  </a:lnTo>
                  <a:lnTo>
                    <a:pt x="388619" y="2053844"/>
                  </a:lnTo>
                  <a:lnTo>
                    <a:pt x="423290" y="2083943"/>
                  </a:lnTo>
                  <a:lnTo>
                    <a:pt x="459231" y="2112772"/>
                  </a:lnTo>
                  <a:lnTo>
                    <a:pt x="496188" y="2140204"/>
                  </a:lnTo>
                  <a:lnTo>
                    <a:pt x="534288" y="2166239"/>
                  </a:lnTo>
                  <a:lnTo>
                    <a:pt x="573404" y="2190877"/>
                  </a:lnTo>
                  <a:lnTo>
                    <a:pt x="613536" y="2213864"/>
                  </a:lnTo>
                  <a:lnTo>
                    <a:pt x="654684" y="2235454"/>
                  </a:lnTo>
                  <a:lnTo>
                    <a:pt x="696722" y="2255393"/>
                  </a:lnTo>
                  <a:lnTo>
                    <a:pt x="739648" y="2273681"/>
                  </a:lnTo>
                  <a:lnTo>
                    <a:pt x="783335" y="2290318"/>
                  </a:lnTo>
                  <a:lnTo>
                    <a:pt x="828039" y="2305304"/>
                  </a:lnTo>
                  <a:lnTo>
                    <a:pt x="873378" y="2318512"/>
                  </a:lnTo>
                  <a:lnTo>
                    <a:pt x="919479" y="2329942"/>
                  </a:lnTo>
                  <a:lnTo>
                    <a:pt x="966215" y="2339594"/>
                  </a:lnTo>
                  <a:lnTo>
                    <a:pt x="1013713" y="2347341"/>
                  </a:lnTo>
                  <a:lnTo>
                    <a:pt x="1061719" y="2353183"/>
                  </a:lnTo>
                  <a:lnTo>
                    <a:pt x="1169924" y="2358644"/>
                  </a:lnTo>
                  <a:lnTo>
                    <a:pt x="1169924" y="0"/>
                  </a:lnTo>
                  <a:close/>
                </a:path>
              </a:pathLst>
            </a:custGeom>
            <a:solidFill>
              <a:srgbClr val="009F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8937753" y="2749022"/>
            <a:ext cx="3182620" cy="13620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60960">
              <a:lnSpc>
                <a:spcPts val="4045"/>
              </a:lnSpc>
            </a:pPr>
            <a:r>
              <a:rPr sz="3600" b="1" spc="-20" dirty="0">
                <a:solidFill>
                  <a:srgbClr val="EEECEE"/>
                </a:solidFill>
                <a:latin typeface="Arial"/>
                <a:cs typeface="Arial"/>
              </a:rPr>
              <a:t>how?</a:t>
            </a:r>
            <a:endParaRPr sz="3600">
              <a:latin typeface="Arial"/>
              <a:cs typeface="Arial"/>
            </a:endParaRPr>
          </a:p>
          <a:p>
            <a:pPr marL="12700" marR="5080" indent="124460">
              <a:lnSpc>
                <a:spcPts val="4160"/>
              </a:lnSpc>
              <a:spcBef>
                <a:spcPts val="235"/>
              </a:spcBef>
            </a:pPr>
            <a:r>
              <a:rPr sz="3600" b="1" spc="-20" dirty="0">
                <a:solidFill>
                  <a:srgbClr val="EEECEE"/>
                </a:solidFill>
                <a:latin typeface="Arial"/>
                <a:cs typeface="Arial"/>
              </a:rPr>
              <a:t>when </a:t>
            </a:r>
            <a:r>
              <a:rPr sz="3600" b="1" spc="-10" dirty="0">
                <a:solidFill>
                  <a:srgbClr val="EEECEE"/>
                </a:solidFill>
                <a:latin typeface="Arial"/>
                <a:cs typeface="Arial"/>
              </a:rPr>
              <a:t>where</a:t>
            </a:r>
            <a:endParaRPr sz="3600">
              <a:latin typeface="Arial"/>
              <a:cs typeface="Arial"/>
            </a:endParaRPr>
          </a:p>
          <a:p>
            <a:pPr algn="ctr">
              <a:lnSpc>
                <a:spcPts val="3950"/>
              </a:lnSpc>
            </a:pPr>
            <a:r>
              <a:rPr sz="3600" b="1" spc="-50" dirty="0">
                <a:solidFill>
                  <a:srgbClr val="EEECEE"/>
                </a:solidFill>
                <a:latin typeface="Arial"/>
                <a:cs typeface="Arial"/>
              </a:rPr>
              <a:t>?</a:t>
            </a:r>
            <a:endParaRPr sz="3600">
              <a:latin typeface="Arial"/>
              <a:cs typeface="Arial"/>
            </a:endParaRPr>
          </a:p>
          <a:p>
            <a:pPr marL="82550" marR="50800" indent="3810" algn="ctr">
              <a:lnSpc>
                <a:spcPts val="4130"/>
              </a:lnSpc>
              <a:spcBef>
                <a:spcPts val="210"/>
              </a:spcBef>
            </a:pPr>
            <a:r>
              <a:rPr sz="3600" b="1" spc="-20" dirty="0">
                <a:solidFill>
                  <a:srgbClr val="EEECEE"/>
                </a:solidFill>
                <a:latin typeface="Arial"/>
                <a:cs typeface="Arial"/>
              </a:rPr>
              <a:t>why? </a:t>
            </a:r>
            <a:r>
              <a:rPr sz="3600" b="1" spc="-165" dirty="0">
                <a:solidFill>
                  <a:srgbClr val="EEECEE"/>
                </a:solidFill>
                <a:latin typeface="Arial"/>
                <a:cs typeface="Arial"/>
              </a:rPr>
              <a:t>what?</a:t>
            </a:r>
            <a:endParaRPr sz="3600">
              <a:latin typeface="Arial"/>
              <a:cs typeface="Arial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0" y="0"/>
            <a:ext cx="9010015" cy="6858000"/>
            <a:chOff x="0" y="0"/>
            <a:chExt cx="9010015" cy="6858000"/>
          </a:xfrm>
        </p:grpSpPr>
        <p:pic>
          <p:nvPicPr>
            <p:cNvPr id="26" name="object 2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79535" y="3246119"/>
              <a:ext cx="530351" cy="53340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496055" y="1728215"/>
              <a:ext cx="1688592" cy="1740407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6038088" y="1728215"/>
              <a:ext cx="1813560" cy="1731010"/>
            </a:xfrm>
            <a:custGeom>
              <a:avLst/>
              <a:gdLst/>
              <a:ahLst/>
              <a:cxnLst/>
              <a:rect l="l" t="t" r="r" b="b"/>
              <a:pathLst>
                <a:path w="1813559" h="1731010">
                  <a:moveTo>
                    <a:pt x="906780" y="0"/>
                  </a:moveTo>
                  <a:lnTo>
                    <a:pt x="856995" y="1270"/>
                  </a:lnTo>
                  <a:lnTo>
                    <a:pt x="807973" y="5079"/>
                  </a:lnTo>
                  <a:lnTo>
                    <a:pt x="759713" y="11302"/>
                  </a:lnTo>
                  <a:lnTo>
                    <a:pt x="712215" y="19939"/>
                  </a:lnTo>
                  <a:lnTo>
                    <a:pt x="665734" y="30861"/>
                  </a:lnTo>
                  <a:lnTo>
                    <a:pt x="620140" y="44069"/>
                  </a:lnTo>
                  <a:lnTo>
                    <a:pt x="575690" y="59563"/>
                  </a:lnTo>
                  <a:lnTo>
                    <a:pt x="532257" y="77089"/>
                  </a:lnTo>
                  <a:lnTo>
                    <a:pt x="490092" y="96647"/>
                  </a:lnTo>
                  <a:lnTo>
                    <a:pt x="449072" y="118110"/>
                  </a:lnTo>
                  <a:lnTo>
                    <a:pt x="409448" y="141604"/>
                  </a:lnTo>
                  <a:lnTo>
                    <a:pt x="371221" y="167004"/>
                  </a:lnTo>
                  <a:lnTo>
                    <a:pt x="334517" y="194183"/>
                  </a:lnTo>
                  <a:lnTo>
                    <a:pt x="299212" y="223012"/>
                  </a:lnTo>
                  <a:lnTo>
                    <a:pt x="265557" y="253492"/>
                  </a:lnTo>
                  <a:lnTo>
                    <a:pt x="233679" y="285623"/>
                  </a:lnTo>
                  <a:lnTo>
                    <a:pt x="203453" y="319277"/>
                  </a:lnTo>
                  <a:lnTo>
                    <a:pt x="175006" y="354329"/>
                  </a:lnTo>
                  <a:lnTo>
                    <a:pt x="148462" y="390778"/>
                  </a:lnTo>
                  <a:lnTo>
                    <a:pt x="123825" y="428625"/>
                  </a:lnTo>
                  <a:lnTo>
                    <a:pt x="101219" y="467741"/>
                  </a:lnTo>
                  <a:lnTo>
                    <a:pt x="80772" y="508000"/>
                  </a:lnTo>
                  <a:lnTo>
                    <a:pt x="62357" y="549401"/>
                  </a:lnTo>
                  <a:lnTo>
                    <a:pt x="46227" y="591947"/>
                  </a:lnTo>
                  <a:lnTo>
                    <a:pt x="32385" y="635381"/>
                  </a:lnTo>
                  <a:lnTo>
                    <a:pt x="20954" y="679831"/>
                  </a:lnTo>
                  <a:lnTo>
                    <a:pt x="11811" y="725043"/>
                  </a:lnTo>
                  <a:lnTo>
                    <a:pt x="5334" y="771144"/>
                  </a:lnTo>
                  <a:lnTo>
                    <a:pt x="1397" y="818007"/>
                  </a:lnTo>
                  <a:lnTo>
                    <a:pt x="0" y="865377"/>
                  </a:lnTo>
                  <a:lnTo>
                    <a:pt x="1397" y="912876"/>
                  </a:lnTo>
                  <a:lnTo>
                    <a:pt x="5334" y="959739"/>
                  </a:lnTo>
                  <a:lnTo>
                    <a:pt x="11811" y="1005840"/>
                  </a:lnTo>
                  <a:lnTo>
                    <a:pt x="20954" y="1051052"/>
                  </a:lnTo>
                  <a:lnTo>
                    <a:pt x="32385" y="1095502"/>
                  </a:lnTo>
                  <a:lnTo>
                    <a:pt x="46227" y="1138936"/>
                  </a:lnTo>
                  <a:lnTo>
                    <a:pt x="62357" y="1181481"/>
                  </a:lnTo>
                  <a:lnTo>
                    <a:pt x="80772" y="1222883"/>
                  </a:lnTo>
                  <a:lnTo>
                    <a:pt x="101219" y="1263142"/>
                  </a:lnTo>
                  <a:lnTo>
                    <a:pt x="123825" y="1302258"/>
                  </a:lnTo>
                  <a:lnTo>
                    <a:pt x="148462" y="1340103"/>
                  </a:lnTo>
                  <a:lnTo>
                    <a:pt x="175006" y="1376552"/>
                  </a:lnTo>
                  <a:lnTo>
                    <a:pt x="203453" y="1411604"/>
                  </a:lnTo>
                  <a:lnTo>
                    <a:pt x="233679" y="1445260"/>
                  </a:lnTo>
                  <a:lnTo>
                    <a:pt x="265557" y="1477391"/>
                  </a:lnTo>
                  <a:lnTo>
                    <a:pt x="299212" y="1507871"/>
                  </a:lnTo>
                  <a:lnTo>
                    <a:pt x="334517" y="1536700"/>
                  </a:lnTo>
                  <a:lnTo>
                    <a:pt x="371221" y="1563877"/>
                  </a:lnTo>
                  <a:lnTo>
                    <a:pt x="409448" y="1589277"/>
                  </a:lnTo>
                  <a:lnTo>
                    <a:pt x="449072" y="1612773"/>
                  </a:lnTo>
                  <a:lnTo>
                    <a:pt x="490092" y="1634236"/>
                  </a:lnTo>
                  <a:lnTo>
                    <a:pt x="532257" y="1653794"/>
                  </a:lnTo>
                  <a:lnTo>
                    <a:pt x="575690" y="1671320"/>
                  </a:lnTo>
                  <a:lnTo>
                    <a:pt x="620140" y="1686814"/>
                  </a:lnTo>
                  <a:lnTo>
                    <a:pt x="665734" y="1700022"/>
                  </a:lnTo>
                  <a:lnTo>
                    <a:pt x="712215" y="1710944"/>
                  </a:lnTo>
                  <a:lnTo>
                    <a:pt x="759713" y="1719579"/>
                  </a:lnTo>
                  <a:lnTo>
                    <a:pt x="807973" y="1725802"/>
                  </a:lnTo>
                  <a:lnTo>
                    <a:pt x="856995" y="1729613"/>
                  </a:lnTo>
                  <a:lnTo>
                    <a:pt x="906780" y="1730883"/>
                  </a:lnTo>
                  <a:lnTo>
                    <a:pt x="956563" y="1729613"/>
                  </a:lnTo>
                  <a:lnTo>
                    <a:pt x="1005586" y="1725802"/>
                  </a:lnTo>
                  <a:lnTo>
                    <a:pt x="1053845" y="1719579"/>
                  </a:lnTo>
                  <a:lnTo>
                    <a:pt x="1101343" y="1710944"/>
                  </a:lnTo>
                  <a:lnTo>
                    <a:pt x="1147826" y="1700022"/>
                  </a:lnTo>
                  <a:lnTo>
                    <a:pt x="1193418" y="1686814"/>
                  </a:lnTo>
                  <a:lnTo>
                    <a:pt x="1237868" y="1671320"/>
                  </a:lnTo>
                  <a:lnTo>
                    <a:pt x="1281303" y="1653794"/>
                  </a:lnTo>
                  <a:lnTo>
                    <a:pt x="1323466" y="1634236"/>
                  </a:lnTo>
                  <a:lnTo>
                    <a:pt x="1364488" y="1612773"/>
                  </a:lnTo>
                  <a:lnTo>
                    <a:pt x="1404112" y="1589277"/>
                  </a:lnTo>
                  <a:lnTo>
                    <a:pt x="1442339" y="1563877"/>
                  </a:lnTo>
                  <a:lnTo>
                    <a:pt x="1479041" y="1536700"/>
                  </a:lnTo>
                  <a:lnTo>
                    <a:pt x="1514347" y="1507871"/>
                  </a:lnTo>
                  <a:lnTo>
                    <a:pt x="1548003" y="1477391"/>
                  </a:lnTo>
                  <a:lnTo>
                    <a:pt x="1579880" y="1445260"/>
                  </a:lnTo>
                  <a:lnTo>
                    <a:pt x="1610106" y="1411604"/>
                  </a:lnTo>
                  <a:lnTo>
                    <a:pt x="1638554" y="1376552"/>
                  </a:lnTo>
                  <a:lnTo>
                    <a:pt x="1665096" y="1340103"/>
                  </a:lnTo>
                  <a:lnTo>
                    <a:pt x="1689735" y="1302258"/>
                  </a:lnTo>
                  <a:lnTo>
                    <a:pt x="1712340" y="1263142"/>
                  </a:lnTo>
                  <a:lnTo>
                    <a:pt x="1732788" y="1222883"/>
                  </a:lnTo>
                  <a:lnTo>
                    <a:pt x="1751203" y="1181481"/>
                  </a:lnTo>
                  <a:lnTo>
                    <a:pt x="1767332" y="1138936"/>
                  </a:lnTo>
                  <a:lnTo>
                    <a:pt x="1781175" y="1095502"/>
                  </a:lnTo>
                  <a:lnTo>
                    <a:pt x="1792605" y="1051052"/>
                  </a:lnTo>
                  <a:lnTo>
                    <a:pt x="1801748" y="1005840"/>
                  </a:lnTo>
                  <a:lnTo>
                    <a:pt x="1808226" y="959739"/>
                  </a:lnTo>
                  <a:lnTo>
                    <a:pt x="1812163" y="912876"/>
                  </a:lnTo>
                  <a:lnTo>
                    <a:pt x="1813560" y="865377"/>
                  </a:lnTo>
                  <a:lnTo>
                    <a:pt x="1812163" y="818007"/>
                  </a:lnTo>
                  <a:lnTo>
                    <a:pt x="1808226" y="771144"/>
                  </a:lnTo>
                  <a:lnTo>
                    <a:pt x="1801748" y="725043"/>
                  </a:lnTo>
                  <a:lnTo>
                    <a:pt x="1792605" y="679831"/>
                  </a:lnTo>
                  <a:lnTo>
                    <a:pt x="1781175" y="635381"/>
                  </a:lnTo>
                  <a:lnTo>
                    <a:pt x="1767332" y="591947"/>
                  </a:lnTo>
                  <a:lnTo>
                    <a:pt x="1751203" y="549401"/>
                  </a:lnTo>
                  <a:lnTo>
                    <a:pt x="1732788" y="508000"/>
                  </a:lnTo>
                  <a:lnTo>
                    <a:pt x="1712340" y="467741"/>
                  </a:lnTo>
                  <a:lnTo>
                    <a:pt x="1689735" y="428625"/>
                  </a:lnTo>
                  <a:lnTo>
                    <a:pt x="1665096" y="390778"/>
                  </a:lnTo>
                  <a:lnTo>
                    <a:pt x="1638554" y="354329"/>
                  </a:lnTo>
                  <a:lnTo>
                    <a:pt x="1610106" y="319277"/>
                  </a:lnTo>
                  <a:lnTo>
                    <a:pt x="1579880" y="285623"/>
                  </a:lnTo>
                  <a:lnTo>
                    <a:pt x="1548003" y="253492"/>
                  </a:lnTo>
                  <a:lnTo>
                    <a:pt x="1514347" y="223012"/>
                  </a:lnTo>
                  <a:lnTo>
                    <a:pt x="1479041" y="194183"/>
                  </a:lnTo>
                  <a:lnTo>
                    <a:pt x="1442339" y="167004"/>
                  </a:lnTo>
                  <a:lnTo>
                    <a:pt x="1404112" y="141604"/>
                  </a:lnTo>
                  <a:lnTo>
                    <a:pt x="1364488" y="118110"/>
                  </a:lnTo>
                  <a:lnTo>
                    <a:pt x="1323466" y="96647"/>
                  </a:lnTo>
                  <a:lnTo>
                    <a:pt x="1281303" y="77089"/>
                  </a:lnTo>
                  <a:lnTo>
                    <a:pt x="1237868" y="59563"/>
                  </a:lnTo>
                  <a:lnTo>
                    <a:pt x="1193418" y="44069"/>
                  </a:lnTo>
                  <a:lnTo>
                    <a:pt x="1147826" y="30861"/>
                  </a:lnTo>
                  <a:lnTo>
                    <a:pt x="1101343" y="19939"/>
                  </a:lnTo>
                  <a:lnTo>
                    <a:pt x="1053845" y="11302"/>
                  </a:lnTo>
                  <a:lnTo>
                    <a:pt x="1005586" y="5079"/>
                  </a:lnTo>
                  <a:lnTo>
                    <a:pt x="956563" y="1270"/>
                  </a:lnTo>
                  <a:lnTo>
                    <a:pt x="906780" y="0"/>
                  </a:lnTo>
                  <a:close/>
                </a:path>
              </a:pathLst>
            </a:custGeom>
            <a:solidFill>
              <a:srgbClr val="4470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94703" y="1993391"/>
              <a:ext cx="1115568" cy="1118616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41832" y="1956815"/>
              <a:ext cx="1417320" cy="141732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0" y="0"/>
              <a:ext cx="316992" cy="6857999"/>
            </a:xfrm>
            <a:prstGeom prst="rect">
              <a:avLst/>
            </a:prstGeom>
          </p:spPr>
        </p:pic>
      </p:grpSp>
      <p:sp>
        <p:nvSpPr>
          <p:cNvPr id="32" name="object 32" descr="$PPTXTitle"/>
          <p:cNvSpPr txBox="1">
            <a:spLocks noGrp="1"/>
          </p:cNvSpPr>
          <p:nvPr>
            <p:ph type="title"/>
          </p:nvPr>
        </p:nvSpPr>
        <p:spPr>
          <a:xfrm>
            <a:off x="714552" y="3971670"/>
            <a:ext cx="2174875" cy="5124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3200" spc="-320" dirty="0">
                <a:solidFill>
                  <a:srgbClr val="039FA2"/>
                </a:solidFill>
              </a:rPr>
              <a:t>D</a:t>
            </a:r>
            <a:r>
              <a:rPr sz="3200" spc="-210" dirty="0">
                <a:solidFill>
                  <a:srgbClr val="039FA2"/>
                </a:solidFill>
              </a:rPr>
              <a:t>O</a:t>
            </a:r>
            <a:r>
              <a:rPr sz="3200" spc="-520" dirty="0">
                <a:solidFill>
                  <a:srgbClr val="039FA2"/>
                </a:solidFill>
              </a:rPr>
              <a:t>W</a:t>
            </a:r>
            <a:r>
              <a:rPr sz="3200" spc="-155" dirty="0">
                <a:solidFill>
                  <a:srgbClr val="039FA2"/>
                </a:solidFill>
              </a:rPr>
              <a:t>N</a:t>
            </a:r>
            <a:r>
              <a:rPr sz="3200" spc="-665" dirty="0">
                <a:solidFill>
                  <a:srgbClr val="039FA2"/>
                </a:solidFill>
              </a:rPr>
              <a:t>L</a:t>
            </a:r>
            <a:r>
              <a:rPr sz="3200" spc="-380" dirty="0">
                <a:solidFill>
                  <a:srgbClr val="039FA2"/>
                </a:solidFill>
              </a:rPr>
              <a:t>O</a:t>
            </a:r>
            <a:r>
              <a:rPr sz="3200" spc="-200" dirty="0">
                <a:solidFill>
                  <a:srgbClr val="039FA2"/>
                </a:solidFill>
              </a:rPr>
              <a:t>A</a:t>
            </a:r>
            <a:r>
              <a:rPr sz="3200" spc="-25" dirty="0">
                <a:solidFill>
                  <a:srgbClr val="039FA2"/>
                </a:solidFill>
              </a:rPr>
              <a:t>D</a:t>
            </a:r>
            <a:endParaRPr sz="3200"/>
          </a:p>
        </p:txBody>
      </p:sp>
      <p:sp>
        <p:nvSpPr>
          <p:cNvPr id="33" name="object 33"/>
          <p:cNvSpPr txBox="1"/>
          <p:nvPr/>
        </p:nvSpPr>
        <p:spPr>
          <a:xfrm>
            <a:off x="622503" y="4684216"/>
            <a:ext cx="244919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000" dirty="0">
                <a:latin typeface="Tahoma"/>
                <a:cs typeface="Tahoma"/>
              </a:rPr>
              <a:t>Unduh</a:t>
            </a:r>
            <a:r>
              <a:rPr sz="2000" spc="-9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Aplikasi</a:t>
            </a:r>
            <a:r>
              <a:rPr sz="2000" spc="-105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Zotero</a:t>
            </a:r>
            <a:endParaRPr sz="2000">
              <a:latin typeface="Tahoma"/>
              <a:cs typeface="Tahoma"/>
            </a:endParaRPr>
          </a:p>
          <a:p>
            <a:pPr marL="1905" algn="ctr">
              <a:lnSpc>
                <a:spcPct val="100000"/>
              </a:lnSpc>
            </a:pPr>
            <a:r>
              <a:rPr sz="2000" dirty="0">
                <a:latin typeface="Tahoma"/>
                <a:cs typeface="Tahoma"/>
              </a:rPr>
              <a:t>di</a:t>
            </a:r>
            <a:r>
              <a:rPr sz="2000" spc="-45" dirty="0">
                <a:latin typeface="Tahoma"/>
                <a:cs typeface="Tahoma"/>
              </a:rPr>
              <a:t> </a:t>
            </a:r>
            <a:r>
              <a:rPr sz="20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12"/>
              </a:rPr>
              <a:t>www.zotero.org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438271" y="3971670"/>
            <a:ext cx="1910714" cy="13474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13360">
              <a:lnSpc>
                <a:spcPct val="100000"/>
              </a:lnSpc>
              <a:spcBef>
                <a:spcPts val="90"/>
              </a:spcBef>
            </a:pPr>
            <a:r>
              <a:rPr sz="3200" b="1" spc="-409" dirty="0">
                <a:solidFill>
                  <a:srgbClr val="ED2E78"/>
                </a:solidFill>
                <a:latin typeface="Arial"/>
                <a:cs typeface="Arial"/>
              </a:rPr>
              <a:t>IN</a:t>
            </a:r>
            <a:r>
              <a:rPr sz="3200" b="1" spc="-405" dirty="0">
                <a:solidFill>
                  <a:srgbClr val="ED2E78"/>
                </a:solidFill>
                <a:latin typeface="Arial"/>
                <a:cs typeface="Arial"/>
              </a:rPr>
              <a:t>S</a:t>
            </a:r>
            <a:r>
              <a:rPr sz="3200" b="1" spc="-660" dirty="0">
                <a:solidFill>
                  <a:srgbClr val="ED2E78"/>
                </a:solidFill>
                <a:latin typeface="Arial"/>
                <a:cs typeface="Arial"/>
              </a:rPr>
              <a:t>T</a:t>
            </a:r>
            <a:r>
              <a:rPr sz="3200" b="1" spc="-509" dirty="0">
                <a:solidFill>
                  <a:srgbClr val="ED2E78"/>
                </a:solidFill>
                <a:latin typeface="Arial"/>
                <a:cs typeface="Arial"/>
              </a:rPr>
              <a:t>A</a:t>
            </a:r>
            <a:r>
              <a:rPr sz="3200" b="1" spc="-415" dirty="0">
                <a:solidFill>
                  <a:srgbClr val="ED2E78"/>
                </a:solidFill>
                <a:latin typeface="Arial"/>
                <a:cs typeface="Arial"/>
              </a:rPr>
              <a:t>L</a:t>
            </a:r>
            <a:r>
              <a:rPr sz="3200" b="1" spc="-20" dirty="0">
                <a:solidFill>
                  <a:srgbClr val="ED2E78"/>
                </a:solidFill>
                <a:latin typeface="Arial"/>
                <a:cs typeface="Arial"/>
              </a:rPr>
              <a:t>L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75"/>
              </a:spcBef>
            </a:pPr>
            <a:r>
              <a:rPr sz="2000" spc="-20" dirty="0">
                <a:latin typeface="Tahoma"/>
                <a:cs typeface="Tahoma"/>
              </a:rPr>
              <a:t>Pasang</a:t>
            </a:r>
            <a:r>
              <a:rPr sz="2000" spc="-105" dirty="0">
                <a:latin typeface="Tahoma"/>
                <a:cs typeface="Tahoma"/>
              </a:rPr>
              <a:t> </a:t>
            </a:r>
            <a:r>
              <a:rPr sz="2000" spc="-20" dirty="0">
                <a:latin typeface="Tahoma"/>
                <a:cs typeface="Tahoma"/>
              </a:rPr>
              <a:t>Zotero</a:t>
            </a:r>
            <a:r>
              <a:rPr sz="2000" spc="-90" dirty="0">
                <a:latin typeface="Tahoma"/>
                <a:cs typeface="Tahoma"/>
              </a:rPr>
              <a:t> </a:t>
            </a:r>
            <a:r>
              <a:rPr sz="2000" spc="-25" dirty="0">
                <a:latin typeface="Tahoma"/>
                <a:cs typeface="Tahoma"/>
              </a:rPr>
              <a:t>ke</a:t>
            </a:r>
            <a:endParaRPr sz="2000">
              <a:latin typeface="Tahoma"/>
              <a:cs typeface="Tahoma"/>
            </a:endParaRPr>
          </a:p>
          <a:p>
            <a:pPr marL="21590">
              <a:lnSpc>
                <a:spcPct val="100000"/>
              </a:lnSpc>
              <a:spcBef>
                <a:spcPts val="5"/>
              </a:spcBef>
            </a:pPr>
            <a:r>
              <a:rPr sz="2000" spc="-10" dirty="0">
                <a:latin typeface="Tahoma"/>
                <a:cs typeface="Tahoma"/>
              </a:rPr>
              <a:t>laptop/Komputer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158229" y="3980179"/>
            <a:ext cx="1668145" cy="13354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61594" algn="ctr">
              <a:lnSpc>
                <a:spcPct val="100000"/>
              </a:lnSpc>
              <a:spcBef>
                <a:spcPts val="90"/>
              </a:spcBef>
            </a:pPr>
            <a:r>
              <a:rPr sz="3200" b="1" spc="-295" dirty="0">
                <a:solidFill>
                  <a:srgbClr val="00AEEE"/>
                </a:solidFill>
                <a:latin typeface="Arial"/>
                <a:cs typeface="Arial"/>
              </a:rPr>
              <a:t>PAKAI</a:t>
            </a:r>
            <a:endParaRPr sz="3200">
              <a:latin typeface="Arial"/>
              <a:cs typeface="Arial"/>
            </a:endParaRPr>
          </a:p>
          <a:p>
            <a:pPr marL="12700" marR="5080" indent="5715" algn="ctr">
              <a:lnSpc>
                <a:spcPct val="100000"/>
              </a:lnSpc>
              <a:spcBef>
                <a:spcPts val="1685"/>
              </a:spcBef>
            </a:pPr>
            <a:r>
              <a:rPr sz="2000" spc="-10" dirty="0">
                <a:latin typeface="Tahoma"/>
                <a:cs typeface="Tahoma"/>
              </a:rPr>
              <a:t>Aplikasi</a:t>
            </a:r>
            <a:r>
              <a:rPr sz="2000" spc="-90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Zotero </a:t>
            </a:r>
            <a:r>
              <a:rPr sz="2000" dirty="0">
                <a:latin typeface="Tahoma"/>
                <a:cs typeface="Tahoma"/>
              </a:rPr>
              <a:t>siap</a:t>
            </a:r>
            <a:r>
              <a:rPr sz="2000" spc="-140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dijalankan</a:t>
            </a:r>
            <a:endParaRPr sz="2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3" y="4564379"/>
            <a:ext cx="1353820" cy="718820"/>
          </a:xfrm>
          <a:custGeom>
            <a:avLst/>
            <a:gdLst/>
            <a:ahLst/>
            <a:cxnLst/>
            <a:rect l="l" t="t" r="r" b="b"/>
            <a:pathLst>
              <a:path w="1353820" h="718820">
                <a:moveTo>
                  <a:pt x="1353312" y="718819"/>
                </a:moveTo>
                <a:lnTo>
                  <a:pt x="0" y="0"/>
                </a:lnTo>
              </a:path>
            </a:pathLst>
          </a:custGeom>
          <a:ln w="27432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372100" y="3994403"/>
            <a:ext cx="3413760" cy="1209675"/>
          </a:xfrm>
          <a:custGeom>
            <a:avLst/>
            <a:gdLst/>
            <a:ahLst/>
            <a:cxnLst/>
            <a:rect l="l" t="t" r="r" b="b"/>
            <a:pathLst>
              <a:path w="3413759" h="1209675">
                <a:moveTo>
                  <a:pt x="0" y="1209547"/>
                </a:moveTo>
                <a:lnTo>
                  <a:pt x="1576958" y="70230"/>
                </a:lnTo>
              </a:path>
              <a:path w="3413759" h="1209675">
                <a:moveTo>
                  <a:pt x="3413379" y="993775"/>
                </a:moveTo>
                <a:lnTo>
                  <a:pt x="1612138" y="0"/>
                </a:lnTo>
              </a:path>
            </a:pathLst>
          </a:custGeom>
          <a:ln w="27432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941307" y="3793235"/>
            <a:ext cx="1682114" cy="1100455"/>
          </a:xfrm>
          <a:custGeom>
            <a:avLst/>
            <a:gdLst/>
            <a:ahLst/>
            <a:cxnLst/>
            <a:rect l="l" t="t" r="r" b="b"/>
            <a:pathLst>
              <a:path w="1682115" h="1100454">
                <a:moveTo>
                  <a:pt x="0" y="1100327"/>
                </a:moveTo>
                <a:lnTo>
                  <a:pt x="1682115" y="0"/>
                </a:lnTo>
              </a:path>
            </a:pathLst>
          </a:custGeom>
          <a:ln w="27432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555491" y="4317491"/>
            <a:ext cx="1713230" cy="883919"/>
          </a:xfrm>
          <a:custGeom>
            <a:avLst/>
            <a:gdLst/>
            <a:ahLst/>
            <a:cxnLst/>
            <a:rect l="l" t="t" r="r" b="b"/>
            <a:pathLst>
              <a:path w="1713229" h="883920">
                <a:moveTo>
                  <a:pt x="1712722" y="883538"/>
                </a:moveTo>
                <a:lnTo>
                  <a:pt x="0" y="0"/>
                </a:lnTo>
              </a:path>
            </a:pathLst>
          </a:custGeom>
          <a:ln w="27432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1027175" y="3846575"/>
            <a:ext cx="2694940" cy="1758950"/>
            <a:chOff x="1027175" y="3846575"/>
            <a:chExt cx="2694940" cy="1758950"/>
          </a:xfrm>
        </p:grpSpPr>
        <p:sp>
          <p:nvSpPr>
            <p:cNvPr id="7" name="object 7"/>
            <p:cNvSpPr/>
            <p:nvPr/>
          </p:nvSpPr>
          <p:spPr>
            <a:xfrm>
              <a:off x="1488947" y="4241291"/>
              <a:ext cx="1779905" cy="960119"/>
            </a:xfrm>
            <a:custGeom>
              <a:avLst/>
              <a:gdLst/>
              <a:ahLst/>
              <a:cxnLst/>
              <a:rect l="l" t="t" r="r" b="b"/>
              <a:pathLst>
                <a:path w="1779904" h="960120">
                  <a:moveTo>
                    <a:pt x="0" y="960119"/>
                  </a:moveTo>
                  <a:lnTo>
                    <a:pt x="1779651" y="0"/>
                  </a:lnTo>
                </a:path>
              </a:pathLst>
            </a:custGeom>
            <a:ln w="27432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27175" y="4837175"/>
              <a:ext cx="768095" cy="76809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121663" y="4931663"/>
              <a:ext cx="588010" cy="588010"/>
            </a:xfrm>
            <a:custGeom>
              <a:avLst/>
              <a:gdLst/>
              <a:ahLst/>
              <a:cxnLst/>
              <a:rect l="l" t="t" r="r" b="b"/>
              <a:pathLst>
                <a:path w="588010" h="588010">
                  <a:moveTo>
                    <a:pt x="294005" y="0"/>
                  </a:moveTo>
                  <a:lnTo>
                    <a:pt x="246253" y="3810"/>
                  </a:lnTo>
                  <a:lnTo>
                    <a:pt x="201041" y="14986"/>
                  </a:lnTo>
                  <a:lnTo>
                    <a:pt x="158877" y="32766"/>
                  </a:lnTo>
                  <a:lnTo>
                    <a:pt x="120345" y="56769"/>
                  </a:lnTo>
                  <a:lnTo>
                    <a:pt x="86093" y="86106"/>
                  </a:lnTo>
                  <a:lnTo>
                    <a:pt x="56718" y="120396"/>
                  </a:lnTo>
                  <a:lnTo>
                    <a:pt x="32804" y="158877"/>
                  </a:lnTo>
                  <a:lnTo>
                    <a:pt x="14986" y="201041"/>
                  </a:lnTo>
                  <a:lnTo>
                    <a:pt x="3848" y="246253"/>
                  </a:lnTo>
                  <a:lnTo>
                    <a:pt x="0" y="293878"/>
                  </a:lnTo>
                  <a:lnTo>
                    <a:pt x="3848" y="341630"/>
                  </a:lnTo>
                  <a:lnTo>
                    <a:pt x="14986" y="386842"/>
                  </a:lnTo>
                  <a:lnTo>
                    <a:pt x="32804" y="429006"/>
                  </a:lnTo>
                  <a:lnTo>
                    <a:pt x="56718" y="467487"/>
                  </a:lnTo>
                  <a:lnTo>
                    <a:pt x="86093" y="501777"/>
                  </a:lnTo>
                  <a:lnTo>
                    <a:pt x="120345" y="531114"/>
                  </a:lnTo>
                  <a:lnTo>
                    <a:pt x="158877" y="555117"/>
                  </a:lnTo>
                  <a:lnTo>
                    <a:pt x="201041" y="572897"/>
                  </a:lnTo>
                  <a:lnTo>
                    <a:pt x="246253" y="584073"/>
                  </a:lnTo>
                  <a:lnTo>
                    <a:pt x="294005" y="587883"/>
                  </a:lnTo>
                  <a:lnTo>
                    <a:pt x="341630" y="584073"/>
                  </a:lnTo>
                  <a:lnTo>
                    <a:pt x="386842" y="572897"/>
                  </a:lnTo>
                  <a:lnTo>
                    <a:pt x="429006" y="555117"/>
                  </a:lnTo>
                  <a:lnTo>
                    <a:pt x="467487" y="531114"/>
                  </a:lnTo>
                  <a:lnTo>
                    <a:pt x="501777" y="501777"/>
                  </a:lnTo>
                  <a:lnTo>
                    <a:pt x="531113" y="467487"/>
                  </a:lnTo>
                  <a:lnTo>
                    <a:pt x="555117" y="429006"/>
                  </a:lnTo>
                  <a:lnTo>
                    <a:pt x="572897" y="386842"/>
                  </a:lnTo>
                  <a:lnTo>
                    <a:pt x="584073" y="341630"/>
                  </a:lnTo>
                  <a:lnTo>
                    <a:pt x="587883" y="293878"/>
                  </a:lnTo>
                  <a:lnTo>
                    <a:pt x="584073" y="246253"/>
                  </a:lnTo>
                  <a:lnTo>
                    <a:pt x="572897" y="201041"/>
                  </a:lnTo>
                  <a:lnTo>
                    <a:pt x="555117" y="158877"/>
                  </a:lnTo>
                  <a:lnTo>
                    <a:pt x="531113" y="120396"/>
                  </a:lnTo>
                  <a:lnTo>
                    <a:pt x="501777" y="86106"/>
                  </a:lnTo>
                  <a:lnTo>
                    <a:pt x="467487" y="56769"/>
                  </a:lnTo>
                  <a:lnTo>
                    <a:pt x="429006" y="32766"/>
                  </a:lnTo>
                  <a:lnTo>
                    <a:pt x="386842" y="14986"/>
                  </a:lnTo>
                  <a:lnTo>
                    <a:pt x="341630" y="3810"/>
                  </a:lnTo>
                  <a:lnTo>
                    <a:pt x="294005" y="0"/>
                  </a:lnTo>
                  <a:close/>
                </a:path>
              </a:pathLst>
            </a:custGeom>
            <a:solidFill>
              <a:srgbClr val="ED2E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53511" y="3846575"/>
              <a:ext cx="768096" cy="768095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047999" y="3941063"/>
              <a:ext cx="588010" cy="588010"/>
            </a:xfrm>
            <a:custGeom>
              <a:avLst/>
              <a:gdLst/>
              <a:ahLst/>
              <a:cxnLst/>
              <a:rect l="l" t="t" r="r" b="b"/>
              <a:pathLst>
                <a:path w="588010" h="588010">
                  <a:moveTo>
                    <a:pt x="293877" y="0"/>
                  </a:moveTo>
                  <a:lnTo>
                    <a:pt x="246252" y="3810"/>
                  </a:lnTo>
                  <a:lnTo>
                    <a:pt x="201041" y="14986"/>
                  </a:lnTo>
                  <a:lnTo>
                    <a:pt x="158876" y="32766"/>
                  </a:lnTo>
                  <a:lnTo>
                    <a:pt x="120395" y="56769"/>
                  </a:lnTo>
                  <a:lnTo>
                    <a:pt x="86106" y="86105"/>
                  </a:lnTo>
                  <a:lnTo>
                    <a:pt x="56768" y="120396"/>
                  </a:lnTo>
                  <a:lnTo>
                    <a:pt x="32766" y="158876"/>
                  </a:lnTo>
                  <a:lnTo>
                    <a:pt x="14986" y="201041"/>
                  </a:lnTo>
                  <a:lnTo>
                    <a:pt x="3810" y="246252"/>
                  </a:lnTo>
                  <a:lnTo>
                    <a:pt x="0" y="293878"/>
                  </a:lnTo>
                  <a:lnTo>
                    <a:pt x="3810" y="341630"/>
                  </a:lnTo>
                  <a:lnTo>
                    <a:pt x="14986" y="386842"/>
                  </a:lnTo>
                  <a:lnTo>
                    <a:pt x="32766" y="429006"/>
                  </a:lnTo>
                  <a:lnTo>
                    <a:pt x="56768" y="467487"/>
                  </a:lnTo>
                  <a:lnTo>
                    <a:pt x="86106" y="501777"/>
                  </a:lnTo>
                  <a:lnTo>
                    <a:pt x="120395" y="531114"/>
                  </a:lnTo>
                  <a:lnTo>
                    <a:pt x="158876" y="555117"/>
                  </a:lnTo>
                  <a:lnTo>
                    <a:pt x="201041" y="572897"/>
                  </a:lnTo>
                  <a:lnTo>
                    <a:pt x="246252" y="584073"/>
                  </a:lnTo>
                  <a:lnTo>
                    <a:pt x="293877" y="587883"/>
                  </a:lnTo>
                  <a:lnTo>
                    <a:pt x="341629" y="584073"/>
                  </a:lnTo>
                  <a:lnTo>
                    <a:pt x="386841" y="572897"/>
                  </a:lnTo>
                  <a:lnTo>
                    <a:pt x="429005" y="555117"/>
                  </a:lnTo>
                  <a:lnTo>
                    <a:pt x="467487" y="531114"/>
                  </a:lnTo>
                  <a:lnTo>
                    <a:pt x="501776" y="501777"/>
                  </a:lnTo>
                  <a:lnTo>
                    <a:pt x="531113" y="467487"/>
                  </a:lnTo>
                  <a:lnTo>
                    <a:pt x="555116" y="429006"/>
                  </a:lnTo>
                  <a:lnTo>
                    <a:pt x="572897" y="386842"/>
                  </a:lnTo>
                  <a:lnTo>
                    <a:pt x="584073" y="341630"/>
                  </a:lnTo>
                  <a:lnTo>
                    <a:pt x="587883" y="293878"/>
                  </a:lnTo>
                  <a:lnTo>
                    <a:pt x="584073" y="246252"/>
                  </a:lnTo>
                  <a:lnTo>
                    <a:pt x="572897" y="201041"/>
                  </a:lnTo>
                  <a:lnTo>
                    <a:pt x="555116" y="158876"/>
                  </a:lnTo>
                  <a:lnTo>
                    <a:pt x="531113" y="120396"/>
                  </a:lnTo>
                  <a:lnTo>
                    <a:pt x="501776" y="86105"/>
                  </a:lnTo>
                  <a:lnTo>
                    <a:pt x="467487" y="56769"/>
                  </a:lnTo>
                  <a:lnTo>
                    <a:pt x="429005" y="32766"/>
                  </a:lnTo>
                  <a:lnTo>
                    <a:pt x="386841" y="14986"/>
                  </a:lnTo>
                  <a:lnTo>
                    <a:pt x="341629" y="3810"/>
                  </a:lnTo>
                  <a:lnTo>
                    <a:pt x="293877" y="0"/>
                  </a:lnTo>
                  <a:close/>
                </a:path>
              </a:pathLst>
            </a:custGeom>
            <a:solidFill>
              <a:srgbClr val="039F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5575">
              <a:lnSpc>
                <a:spcPct val="100000"/>
              </a:lnSpc>
              <a:spcBef>
                <a:spcPts val="100"/>
              </a:spcBef>
            </a:pPr>
            <a:r>
              <a:rPr b="0" spc="-825" dirty="0">
                <a:latin typeface="Microsoft Sans Serif"/>
                <a:cs typeface="Microsoft Sans Serif"/>
              </a:rPr>
              <a:t>T</a:t>
            </a:r>
            <a:r>
              <a:rPr b="0" spc="-385" dirty="0">
                <a:latin typeface="Microsoft Sans Serif"/>
                <a:cs typeface="Microsoft Sans Serif"/>
              </a:rPr>
              <a:t>A</a:t>
            </a:r>
            <a:r>
              <a:rPr b="0" spc="-440" dirty="0">
                <a:latin typeface="Microsoft Sans Serif"/>
                <a:cs typeface="Microsoft Sans Serif"/>
              </a:rPr>
              <a:t>H</a:t>
            </a:r>
            <a:r>
              <a:rPr b="0" spc="-295" dirty="0">
                <a:latin typeface="Microsoft Sans Serif"/>
                <a:cs typeface="Microsoft Sans Serif"/>
              </a:rPr>
              <a:t>A</a:t>
            </a:r>
            <a:r>
              <a:rPr b="0" spc="-1045" dirty="0">
                <a:latin typeface="Microsoft Sans Serif"/>
                <a:cs typeface="Microsoft Sans Serif"/>
              </a:rPr>
              <a:t>P</a:t>
            </a:r>
            <a:r>
              <a:rPr b="0" spc="-265" dirty="0">
                <a:latin typeface="Microsoft Sans Serif"/>
                <a:cs typeface="Microsoft Sans Serif"/>
              </a:rPr>
              <a:t>A</a:t>
            </a:r>
            <a:r>
              <a:rPr b="0" spc="-20" dirty="0">
                <a:latin typeface="Microsoft Sans Serif"/>
                <a:cs typeface="Microsoft Sans Serif"/>
              </a:rPr>
              <a:t>N</a:t>
            </a:r>
            <a:r>
              <a:rPr b="0" spc="-135" dirty="0">
                <a:latin typeface="Microsoft Sans Serif"/>
                <a:cs typeface="Microsoft Sans Serif"/>
              </a:rPr>
              <a:t> </a:t>
            </a:r>
            <a:r>
              <a:rPr b="0" spc="-785" dirty="0">
                <a:latin typeface="Microsoft Sans Serif"/>
                <a:cs typeface="Microsoft Sans Serif"/>
              </a:rPr>
              <a:t>P</a:t>
            </a:r>
            <a:r>
              <a:rPr b="0" spc="-844" dirty="0">
                <a:latin typeface="Microsoft Sans Serif"/>
                <a:cs typeface="Microsoft Sans Serif"/>
              </a:rPr>
              <a:t>R</a:t>
            </a:r>
            <a:r>
              <a:rPr b="0" spc="-380" dirty="0">
                <a:latin typeface="Microsoft Sans Serif"/>
                <a:cs typeface="Microsoft Sans Serif"/>
              </a:rPr>
              <a:t>A</a:t>
            </a:r>
            <a:r>
              <a:rPr b="0" spc="-409" dirty="0">
                <a:latin typeface="Microsoft Sans Serif"/>
                <a:cs typeface="Microsoft Sans Serif"/>
              </a:rPr>
              <a:t>K</a:t>
            </a:r>
            <a:r>
              <a:rPr b="0" spc="-725" dirty="0">
                <a:latin typeface="Microsoft Sans Serif"/>
                <a:cs typeface="Microsoft Sans Serif"/>
              </a:rPr>
              <a:t>TE</a:t>
            </a:r>
            <a:r>
              <a:rPr b="0" spc="-15" dirty="0">
                <a:latin typeface="Microsoft Sans Serif"/>
                <a:cs typeface="Microsoft Sans Serif"/>
              </a:rPr>
              <a:t>K</a:t>
            </a:r>
            <a:r>
              <a:rPr b="0" spc="-675" dirty="0">
                <a:latin typeface="Microsoft Sans Serif"/>
                <a:cs typeface="Microsoft Sans Serif"/>
              </a:rPr>
              <a:t> </a:t>
            </a:r>
            <a:r>
              <a:rPr b="0" spc="-480" dirty="0">
                <a:solidFill>
                  <a:srgbClr val="FF0000"/>
                </a:solidFill>
                <a:latin typeface="Microsoft Sans Serif"/>
                <a:cs typeface="Microsoft Sans Serif"/>
              </a:rPr>
              <a:t>Z</a:t>
            </a:r>
            <a:r>
              <a:rPr b="0" spc="-110" dirty="0">
                <a:latin typeface="Microsoft Sans Serif"/>
                <a:cs typeface="Microsoft Sans Serif"/>
              </a:rPr>
              <a:t>O</a:t>
            </a:r>
            <a:r>
              <a:rPr b="0" spc="-840" dirty="0">
                <a:latin typeface="Microsoft Sans Serif"/>
                <a:cs typeface="Microsoft Sans Serif"/>
              </a:rPr>
              <a:t>T</a:t>
            </a:r>
            <a:r>
              <a:rPr b="0" spc="-825" dirty="0">
                <a:latin typeface="Microsoft Sans Serif"/>
                <a:cs typeface="Microsoft Sans Serif"/>
              </a:rPr>
              <a:t>E</a:t>
            </a:r>
            <a:r>
              <a:rPr b="0" spc="-935" dirty="0">
                <a:latin typeface="Microsoft Sans Serif"/>
                <a:cs typeface="Microsoft Sans Serif"/>
              </a:rPr>
              <a:t>R</a:t>
            </a:r>
            <a:r>
              <a:rPr b="0" spc="-10" dirty="0">
                <a:latin typeface="Microsoft Sans Serif"/>
                <a:cs typeface="Microsoft Sans Serif"/>
              </a:rPr>
              <a:t>O</a:t>
            </a:r>
          </a:p>
        </p:txBody>
      </p:sp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79720" y="877823"/>
            <a:ext cx="188975" cy="192024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90615" y="877823"/>
            <a:ext cx="188975" cy="192024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001511" y="877823"/>
            <a:ext cx="188975" cy="192024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312408" y="877823"/>
            <a:ext cx="188975" cy="192024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623304" y="877823"/>
            <a:ext cx="188975" cy="192024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3210305" y="3912565"/>
            <a:ext cx="28003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0" dirty="0">
                <a:solidFill>
                  <a:srgbClr val="E1E1E1"/>
                </a:solidFill>
                <a:latin typeface="Arial"/>
                <a:cs typeface="Arial"/>
              </a:rPr>
              <a:t>2</a:t>
            </a:r>
            <a:endParaRPr sz="360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4907279" y="4797551"/>
            <a:ext cx="768350" cy="768350"/>
            <a:chOff x="4907279" y="4797551"/>
            <a:chExt cx="768350" cy="768350"/>
          </a:xfrm>
        </p:grpSpPr>
        <p:pic>
          <p:nvPicPr>
            <p:cNvPr id="20" name="object 2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07279" y="4797551"/>
              <a:ext cx="768096" cy="768096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5001767" y="4892039"/>
              <a:ext cx="588010" cy="588010"/>
            </a:xfrm>
            <a:custGeom>
              <a:avLst/>
              <a:gdLst/>
              <a:ahLst/>
              <a:cxnLst/>
              <a:rect l="l" t="t" r="r" b="b"/>
              <a:pathLst>
                <a:path w="588010" h="588010">
                  <a:moveTo>
                    <a:pt x="293878" y="0"/>
                  </a:moveTo>
                  <a:lnTo>
                    <a:pt x="246253" y="3810"/>
                  </a:lnTo>
                  <a:lnTo>
                    <a:pt x="201041" y="14986"/>
                  </a:lnTo>
                  <a:lnTo>
                    <a:pt x="158877" y="32766"/>
                  </a:lnTo>
                  <a:lnTo>
                    <a:pt x="120396" y="56769"/>
                  </a:lnTo>
                  <a:lnTo>
                    <a:pt x="86106" y="86106"/>
                  </a:lnTo>
                  <a:lnTo>
                    <a:pt x="56769" y="120396"/>
                  </a:lnTo>
                  <a:lnTo>
                    <a:pt x="32766" y="158877"/>
                  </a:lnTo>
                  <a:lnTo>
                    <a:pt x="14986" y="201041"/>
                  </a:lnTo>
                  <a:lnTo>
                    <a:pt x="3810" y="246253"/>
                  </a:lnTo>
                  <a:lnTo>
                    <a:pt x="0" y="294005"/>
                  </a:lnTo>
                  <a:lnTo>
                    <a:pt x="3810" y="341630"/>
                  </a:lnTo>
                  <a:lnTo>
                    <a:pt x="14986" y="386842"/>
                  </a:lnTo>
                  <a:lnTo>
                    <a:pt x="32766" y="429006"/>
                  </a:lnTo>
                  <a:lnTo>
                    <a:pt x="56769" y="467487"/>
                  </a:lnTo>
                  <a:lnTo>
                    <a:pt x="86106" y="501777"/>
                  </a:lnTo>
                  <a:lnTo>
                    <a:pt x="120396" y="531114"/>
                  </a:lnTo>
                  <a:lnTo>
                    <a:pt x="158877" y="555117"/>
                  </a:lnTo>
                  <a:lnTo>
                    <a:pt x="201041" y="572897"/>
                  </a:lnTo>
                  <a:lnTo>
                    <a:pt x="246253" y="584073"/>
                  </a:lnTo>
                  <a:lnTo>
                    <a:pt x="293878" y="587883"/>
                  </a:lnTo>
                  <a:lnTo>
                    <a:pt x="341630" y="584073"/>
                  </a:lnTo>
                  <a:lnTo>
                    <a:pt x="386842" y="572897"/>
                  </a:lnTo>
                  <a:lnTo>
                    <a:pt x="429006" y="555117"/>
                  </a:lnTo>
                  <a:lnTo>
                    <a:pt x="467487" y="531114"/>
                  </a:lnTo>
                  <a:lnTo>
                    <a:pt x="501777" y="501777"/>
                  </a:lnTo>
                  <a:lnTo>
                    <a:pt x="531114" y="467487"/>
                  </a:lnTo>
                  <a:lnTo>
                    <a:pt x="555117" y="429006"/>
                  </a:lnTo>
                  <a:lnTo>
                    <a:pt x="572897" y="386842"/>
                  </a:lnTo>
                  <a:lnTo>
                    <a:pt x="584073" y="341630"/>
                  </a:lnTo>
                  <a:lnTo>
                    <a:pt x="587883" y="294005"/>
                  </a:lnTo>
                  <a:lnTo>
                    <a:pt x="584073" y="246253"/>
                  </a:lnTo>
                  <a:lnTo>
                    <a:pt x="572897" y="201041"/>
                  </a:lnTo>
                  <a:lnTo>
                    <a:pt x="555117" y="158877"/>
                  </a:lnTo>
                  <a:lnTo>
                    <a:pt x="531114" y="120396"/>
                  </a:lnTo>
                  <a:lnTo>
                    <a:pt x="501777" y="86106"/>
                  </a:lnTo>
                  <a:lnTo>
                    <a:pt x="467487" y="56769"/>
                  </a:lnTo>
                  <a:lnTo>
                    <a:pt x="429006" y="32766"/>
                  </a:lnTo>
                  <a:lnTo>
                    <a:pt x="386842" y="14986"/>
                  </a:lnTo>
                  <a:lnTo>
                    <a:pt x="341630" y="3810"/>
                  </a:lnTo>
                  <a:lnTo>
                    <a:pt x="293878" y="0"/>
                  </a:lnTo>
                  <a:close/>
                </a:path>
              </a:pathLst>
            </a:custGeom>
            <a:solidFill>
              <a:srgbClr val="EC93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6614159" y="3602735"/>
            <a:ext cx="768350" cy="768350"/>
            <a:chOff x="6614159" y="3602735"/>
            <a:chExt cx="768350" cy="768350"/>
          </a:xfrm>
        </p:grpSpPr>
        <p:pic>
          <p:nvPicPr>
            <p:cNvPr id="23" name="object 2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14159" y="3602735"/>
              <a:ext cx="768096" cy="768096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6708647" y="3697223"/>
              <a:ext cx="588010" cy="588010"/>
            </a:xfrm>
            <a:custGeom>
              <a:avLst/>
              <a:gdLst/>
              <a:ahLst/>
              <a:cxnLst/>
              <a:rect l="l" t="t" r="r" b="b"/>
              <a:pathLst>
                <a:path w="588009" h="588010">
                  <a:moveTo>
                    <a:pt x="293877" y="0"/>
                  </a:moveTo>
                  <a:lnTo>
                    <a:pt x="246252" y="3809"/>
                  </a:lnTo>
                  <a:lnTo>
                    <a:pt x="201041" y="14985"/>
                  </a:lnTo>
                  <a:lnTo>
                    <a:pt x="158876" y="32765"/>
                  </a:lnTo>
                  <a:lnTo>
                    <a:pt x="120396" y="56768"/>
                  </a:lnTo>
                  <a:lnTo>
                    <a:pt x="86105" y="86105"/>
                  </a:lnTo>
                  <a:lnTo>
                    <a:pt x="56769" y="120395"/>
                  </a:lnTo>
                  <a:lnTo>
                    <a:pt x="32766" y="158876"/>
                  </a:lnTo>
                  <a:lnTo>
                    <a:pt x="14985" y="201040"/>
                  </a:lnTo>
                  <a:lnTo>
                    <a:pt x="3809" y="246252"/>
                  </a:lnTo>
                  <a:lnTo>
                    <a:pt x="0" y="293877"/>
                  </a:lnTo>
                  <a:lnTo>
                    <a:pt x="3809" y="341629"/>
                  </a:lnTo>
                  <a:lnTo>
                    <a:pt x="14985" y="386841"/>
                  </a:lnTo>
                  <a:lnTo>
                    <a:pt x="32766" y="429005"/>
                  </a:lnTo>
                  <a:lnTo>
                    <a:pt x="56769" y="467486"/>
                  </a:lnTo>
                  <a:lnTo>
                    <a:pt x="86105" y="501776"/>
                  </a:lnTo>
                  <a:lnTo>
                    <a:pt x="120396" y="531113"/>
                  </a:lnTo>
                  <a:lnTo>
                    <a:pt x="158876" y="555116"/>
                  </a:lnTo>
                  <a:lnTo>
                    <a:pt x="201041" y="572896"/>
                  </a:lnTo>
                  <a:lnTo>
                    <a:pt x="246252" y="584072"/>
                  </a:lnTo>
                  <a:lnTo>
                    <a:pt x="293877" y="587882"/>
                  </a:lnTo>
                  <a:lnTo>
                    <a:pt x="341629" y="584072"/>
                  </a:lnTo>
                  <a:lnTo>
                    <a:pt x="386842" y="572896"/>
                  </a:lnTo>
                  <a:lnTo>
                    <a:pt x="429005" y="555116"/>
                  </a:lnTo>
                  <a:lnTo>
                    <a:pt x="467486" y="531113"/>
                  </a:lnTo>
                  <a:lnTo>
                    <a:pt x="501776" y="501776"/>
                  </a:lnTo>
                  <a:lnTo>
                    <a:pt x="531113" y="467486"/>
                  </a:lnTo>
                  <a:lnTo>
                    <a:pt x="555117" y="429005"/>
                  </a:lnTo>
                  <a:lnTo>
                    <a:pt x="572897" y="386841"/>
                  </a:lnTo>
                  <a:lnTo>
                    <a:pt x="584073" y="341629"/>
                  </a:lnTo>
                  <a:lnTo>
                    <a:pt x="587882" y="293877"/>
                  </a:lnTo>
                  <a:lnTo>
                    <a:pt x="584073" y="246252"/>
                  </a:lnTo>
                  <a:lnTo>
                    <a:pt x="572897" y="201040"/>
                  </a:lnTo>
                  <a:lnTo>
                    <a:pt x="555117" y="158876"/>
                  </a:lnTo>
                  <a:lnTo>
                    <a:pt x="531113" y="120395"/>
                  </a:lnTo>
                  <a:lnTo>
                    <a:pt x="501776" y="86105"/>
                  </a:lnTo>
                  <a:lnTo>
                    <a:pt x="467486" y="56768"/>
                  </a:lnTo>
                  <a:lnTo>
                    <a:pt x="429005" y="32765"/>
                  </a:lnTo>
                  <a:lnTo>
                    <a:pt x="386842" y="14985"/>
                  </a:lnTo>
                  <a:lnTo>
                    <a:pt x="341629" y="3809"/>
                  </a:lnTo>
                  <a:lnTo>
                    <a:pt x="293877" y="0"/>
                  </a:lnTo>
                  <a:close/>
                </a:path>
              </a:pathLst>
            </a:custGeom>
            <a:solidFill>
              <a:srgbClr val="3855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6871461" y="3668648"/>
            <a:ext cx="2800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0" dirty="0">
                <a:solidFill>
                  <a:srgbClr val="E1E1E1"/>
                </a:solidFill>
                <a:latin typeface="Arial"/>
                <a:cs typeface="Arial"/>
              </a:rPr>
              <a:t>4</a:t>
            </a:r>
            <a:endParaRPr sz="3600">
              <a:latin typeface="Arial"/>
              <a:cs typeface="Arial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8427719" y="4596383"/>
            <a:ext cx="768350" cy="768350"/>
            <a:chOff x="8427719" y="4596383"/>
            <a:chExt cx="768350" cy="768350"/>
          </a:xfrm>
        </p:grpSpPr>
        <p:pic>
          <p:nvPicPr>
            <p:cNvPr id="27" name="object 2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27719" y="4596383"/>
              <a:ext cx="768096" cy="768096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8522207" y="4690871"/>
              <a:ext cx="588010" cy="588010"/>
            </a:xfrm>
            <a:custGeom>
              <a:avLst/>
              <a:gdLst/>
              <a:ahLst/>
              <a:cxnLst/>
              <a:rect l="l" t="t" r="r" b="b"/>
              <a:pathLst>
                <a:path w="588009" h="588010">
                  <a:moveTo>
                    <a:pt x="294005" y="0"/>
                  </a:moveTo>
                  <a:lnTo>
                    <a:pt x="246252" y="3810"/>
                  </a:lnTo>
                  <a:lnTo>
                    <a:pt x="201041" y="14986"/>
                  </a:lnTo>
                  <a:lnTo>
                    <a:pt x="158876" y="32765"/>
                  </a:lnTo>
                  <a:lnTo>
                    <a:pt x="120396" y="56769"/>
                  </a:lnTo>
                  <a:lnTo>
                    <a:pt x="86106" y="86106"/>
                  </a:lnTo>
                  <a:lnTo>
                    <a:pt x="56769" y="120396"/>
                  </a:lnTo>
                  <a:lnTo>
                    <a:pt x="32766" y="158876"/>
                  </a:lnTo>
                  <a:lnTo>
                    <a:pt x="14986" y="201040"/>
                  </a:lnTo>
                  <a:lnTo>
                    <a:pt x="3810" y="246252"/>
                  </a:lnTo>
                  <a:lnTo>
                    <a:pt x="0" y="293877"/>
                  </a:lnTo>
                  <a:lnTo>
                    <a:pt x="3810" y="341629"/>
                  </a:lnTo>
                  <a:lnTo>
                    <a:pt x="14986" y="386841"/>
                  </a:lnTo>
                  <a:lnTo>
                    <a:pt x="32766" y="429006"/>
                  </a:lnTo>
                  <a:lnTo>
                    <a:pt x="56769" y="467487"/>
                  </a:lnTo>
                  <a:lnTo>
                    <a:pt x="86106" y="501776"/>
                  </a:lnTo>
                  <a:lnTo>
                    <a:pt x="120396" y="531113"/>
                  </a:lnTo>
                  <a:lnTo>
                    <a:pt x="158876" y="555116"/>
                  </a:lnTo>
                  <a:lnTo>
                    <a:pt x="201041" y="572897"/>
                  </a:lnTo>
                  <a:lnTo>
                    <a:pt x="246252" y="584073"/>
                  </a:lnTo>
                  <a:lnTo>
                    <a:pt x="294005" y="587883"/>
                  </a:lnTo>
                  <a:lnTo>
                    <a:pt x="341630" y="584073"/>
                  </a:lnTo>
                  <a:lnTo>
                    <a:pt x="386842" y="572897"/>
                  </a:lnTo>
                  <a:lnTo>
                    <a:pt x="429006" y="555116"/>
                  </a:lnTo>
                  <a:lnTo>
                    <a:pt x="467487" y="531113"/>
                  </a:lnTo>
                  <a:lnTo>
                    <a:pt x="501776" y="501776"/>
                  </a:lnTo>
                  <a:lnTo>
                    <a:pt x="531114" y="467487"/>
                  </a:lnTo>
                  <a:lnTo>
                    <a:pt x="555117" y="429006"/>
                  </a:lnTo>
                  <a:lnTo>
                    <a:pt x="572897" y="386841"/>
                  </a:lnTo>
                  <a:lnTo>
                    <a:pt x="584073" y="341629"/>
                  </a:lnTo>
                  <a:lnTo>
                    <a:pt x="587883" y="293877"/>
                  </a:lnTo>
                  <a:lnTo>
                    <a:pt x="584073" y="246252"/>
                  </a:lnTo>
                  <a:lnTo>
                    <a:pt x="572897" y="201040"/>
                  </a:lnTo>
                  <a:lnTo>
                    <a:pt x="555117" y="158876"/>
                  </a:lnTo>
                  <a:lnTo>
                    <a:pt x="531114" y="120396"/>
                  </a:lnTo>
                  <a:lnTo>
                    <a:pt x="501776" y="86106"/>
                  </a:lnTo>
                  <a:lnTo>
                    <a:pt x="467487" y="56769"/>
                  </a:lnTo>
                  <a:lnTo>
                    <a:pt x="429006" y="32765"/>
                  </a:lnTo>
                  <a:lnTo>
                    <a:pt x="386842" y="14986"/>
                  </a:lnTo>
                  <a:lnTo>
                    <a:pt x="341630" y="3810"/>
                  </a:lnTo>
                  <a:lnTo>
                    <a:pt x="294005" y="0"/>
                  </a:lnTo>
                  <a:close/>
                </a:path>
              </a:pathLst>
            </a:custGeom>
            <a:solidFill>
              <a:srgbClr val="00AE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8685656" y="4660772"/>
            <a:ext cx="2800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0" dirty="0">
                <a:solidFill>
                  <a:srgbClr val="E1E1E1"/>
                </a:solidFill>
                <a:latin typeface="Arial"/>
                <a:cs typeface="Arial"/>
              </a:rPr>
              <a:t>5</a:t>
            </a:r>
            <a:endParaRPr sz="3600">
              <a:latin typeface="Arial"/>
              <a:cs typeface="Arial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10302240" y="3371087"/>
            <a:ext cx="768350" cy="768350"/>
            <a:chOff x="10302240" y="3371087"/>
            <a:chExt cx="768350" cy="768350"/>
          </a:xfrm>
        </p:grpSpPr>
        <p:pic>
          <p:nvPicPr>
            <p:cNvPr id="31" name="object 3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302240" y="3371087"/>
              <a:ext cx="768096" cy="768096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10396728" y="3465575"/>
              <a:ext cx="588010" cy="588010"/>
            </a:xfrm>
            <a:custGeom>
              <a:avLst/>
              <a:gdLst/>
              <a:ahLst/>
              <a:cxnLst/>
              <a:rect l="l" t="t" r="r" b="b"/>
              <a:pathLst>
                <a:path w="588009" h="588010">
                  <a:moveTo>
                    <a:pt x="293877" y="0"/>
                  </a:moveTo>
                  <a:lnTo>
                    <a:pt x="246252" y="3809"/>
                  </a:lnTo>
                  <a:lnTo>
                    <a:pt x="201041" y="14985"/>
                  </a:lnTo>
                  <a:lnTo>
                    <a:pt x="158876" y="32765"/>
                  </a:lnTo>
                  <a:lnTo>
                    <a:pt x="120396" y="56768"/>
                  </a:lnTo>
                  <a:lnTo>
                    <a:pt x="86105" y="86105"/>
                  </a:lnTo>
                  <a:lnTo>
                    <a:pt x="56769" y="120396"/>
                  </a:lnTo>
                  <a:lnTo>
                    <a:pt x="32766" y="158876"/>
                  </a:lnTo>
                  <a:lnTo>
                    <a:pt x="14986" y="201040"/>
                  </a:lnTo>
                  <a:lnTo>
                    <a:pt x="3810" y="246252"/>
                  </a:lnTo>
                  <a:lnTo>
                    <a:pt x="0" y="293877"/>
                  </a:lnTo>
                  <a:lnTo>
                    <a:pt x="3810" y="341629"/>
                  </a:lnTo>
                  <a:lnTo>
                    <a:pt x="14986" y="386841"/>
                  </a:lnTo>
                  <a:lnTo>
                    <a:pt x="32766" y="429005"/>
                  </a:lnTo>
                  <a:lnTo>
                    <a:pt x="56769" y="467486"/>
                  </a:lnTo>
                  <a:lnTo>
                    <a:pt x="86105" y="501776"/>
                  </a:lnTo>
                  <a:lnTo>
                    <a:pt x="120396" y="531113"/>
                  </a:lnTo>
                  <a:lnTo>
                    <a:pt x="158876" y="555116"/>
                  </a:lnTo>
                  <a:lnTo>
                    <a:pt x="201041" y="572897"/>
                  </a:lnTo>
                  <a:lnTo>
                    <a:pt x="246252" y="584073"/>
                  </a:lnTo>
                  <a:lnTo>
                    <a:pt x="293877" y="587882"/>
                  </a:lnTo>
                  <a:lnTo>
                    <a:pt x="341629" y="584073"/>
                  </a:lnTo>
                  <a:lnTo>
                    <a:pt x="386842" y="572897"/>
                  </a:lnTo>
                  <a:lnTo>
                    <a:pt x="429005" y="555116"/>
                  </a:lnTo>
                  <a:lnTo>
                    <a:pt x="467487" y="531113"/>
                  </a:lnTo>
                  <a:lnTo>
                    <a:pt x="501776" y="501776"/>
                  </a:lnTo>
                  <a:lnTo>
                    <a:pt x="531114" y="467486"/>
                  </a:lnTo>
                  <a:lnTo>
                    <a:pt x="555117" y="429005"/>
                  </a:lnTo>
                  <a:lnTo>
                    <a:pt x="572897" y="386841"/>
                  </a:lnTo>
                  <a:lnTo>
                    <a:pt x="584073" y="341629"/>
                  </a:lnTo>
                  <a:lnTo>
                    <a:pt x="587882" y="293877"/>
                  </a:lnTo>
                  <a:lnTo>
                    <a:pt x="584073" y="246252"/>
                  </a:lnTo>
                  <a:lnTo>
                    <a:pt x="572897" y="201040"/>
                  </a:lnTo>
                  <a:lnTo>
                    <a:pt x="555117" y="158876"/>
                  </a:lnTo>
                  <a:lnTo>
                    <a:pt x="531114" y="120396"/>
                  </a:lnTo>
                  <a:lnTo>
                    <a:pt x="501776" y="86105"/>
                  </a:lnTo>
                  <a:lnTo>
                    <a:pt x="467487" y="56768"/>
                  </a:lnTo>
                  <a:lnTo>
                    <a:pt x="429005" y="32765"/>
                  </a:lnTo>
                  <a:lnTo>
                    <a:pt x="386842" y="14985"/>
                  </a:lnTo>
                  <a:lnTo>
                    <a:pt x="341629" y="3809"/>
                  </a:lnTo>
                  <a:lnTo>
                    <a:pt x="293877" y="0"/>
                  </a:lnTo>
                  <a:close/>
                </a:path>
              </a:pathLst>
            </a:custGeom>
            <a:solidFill>
              <a:srgbClr val="ED2E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10561066" y="3435857"/>
            <a:ext cx="2800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0" dirty="0">
                <a:solidFill>
                  <a:srgbClr val="E1E1E1"/>
                </a:solidFill>
                <a:latin typeface="Arial"/>
                <a:cs typeface="Arial"/>
              </a:rPr>
              <a:t>6</a:t>
            </a:r>
            <a:endParaRPr sz="36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69798" y="3753053"/>
            <a:ext cx="1961514" cy="1719580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R="635" algn="ctr">
              <a:lnSpc>
                <a:spcPct val="100000"/>
              </a:lnSpc>
              <a:spcBef>
                <a:spcPts val="695"/>
              </a:spcBef>
            </a:pPr>
            <a:r>
              <a:rPr sz="1600" b="1" spc="-150" dirty="0">
                <a:solidFill>
                  <a:srgbClr val="ED2E78"/>
                </a:solidFill>
                <a:latin typeface="Arial"/>
                <a:cs typeface="Arial"/>
              </a:rPr>
              <a:t>DOWNLOAD</a:t>
            </a:r>
            <a:r>
              <a:rPr sz="1600" b="1" spc="-95" dirty="0">
                <a:solidFill>
                  <a:srgbClr val="ED2E78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ED2E78"/>
                </a:solidFill>
                <a:latin typeface="Arial"/>
                <a:cs typeface="Arial"/>
              </a:rPr>
              <a:t>ZOTERO</a:t>
            </a:r>
            <a:endParaRPr sz="1600">
              <a:latin typeface="Arial"/>
              <a:cs typeface="Arial"/>
            </a:endParaRPr>
          </a:p>
          <a:p>
            <a:pPr marL="12065" marR="5080" indent="-6350" algn="ctr">
              <a:lnSpc>
                <a:spcPct val="100000"/>
              </a:lnSpc>
              <a:spcBef>
                <a:spcPts val="600"/>
              </a:spcBef>
            </a:pPr>
            <a:r>
              <a:rPr sz="1600" b="1" spc="-140" dirty="0">
                <a:latin typeface="Arial"/>
                <a:cs typeface="Arial"/>
              </a:rPr>
              <a:t>Buka</a:t>
            </a:r>
            <a:r>
              <a:rPr sz="1600" b="1" spc="-85" dirty="0">
                <a:latin typeface="Arial"/>
                <a:cs typeface="Arial"/>
              </a:rPr>
              <a:t> </a:t>
            </a:r>
            <a:r>
              <a:rPr sz="1600" b="1" spc="-105" dirty="0">
                <a:latin typeface="Arial"/>
                <a:cs typeface="Arial"/>
              </a:rPr>
              <a:t>browser</a:t>
            </a:r>
            <a:r>
              <a:rPr sz="1600" b="1" spc="-190" dirty="0">
                <a:latin typeface="Arial"/>
                <a:cs typeface="Arial"/>
              </a:rPr>
              <a:t> </a:t>
            </a:r>
            <a:r>
              <a:rPr sz="1600" b="1" spc="-25" dirty="0">
                <a:latin typeface="Arial"/>
                <a:cs typeface="Arial"/>
              </a:rPr>
              <a:t>dan </a:t>
            </a:r>
            <a:r>
              <a:rPr sz="1600" b="1" u="sng" spc="-85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Arial"/>
                <a:cs typeface="Arial"/>
                <a:hlinkClick r:id="rId8"/>
              </a:rPr>
              <a:t>www.zotero.org/down</a:t>
            </a:r>
            <a:r>
              <a:rPr sz="1600" b="1" spc="-85" dirty="0">
                <a:solidFill>
                  <a:srgbClr val="0000FF"/>
                </a:solidFill>
                <a:latin typeface="Arial"/>
                <a:cs typeface="Arial"/>
                <a:hlinkClick r:id="rId8"/>
              </a:rPr>
              <a:t> </a:t>
            </a:r>
            <a:r>
              <a:rPr sz="1600" b="1" u="sng" spc="-2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Arial"/>
                <a:cs typeface="Arial"/>
                <a:hlinkClick r:id="rId8"/>
              </a:rPr>
              <a:t>load</a:t>
            </a:r>
            <a:endParaRPr sz="1600">
              <a:latin typeface="Arial"/>
              <a:cs typeface="Arial"/>
            </a:endParaRPr>
          </a:p>
          <a:p>
            <a:pPr marR="38735" algn="ctr">
              <a:lnSpc>
                <a:spcPct val="100000"/>
              </a:lnSpc>
              <a:spcBef>
                <a:spcPts val="140"/>
              </a:spcBef>
            </a:pPr>
            <a:r>
              <a:rPr sz="3600" b="1" spc="-50" dirty="0">
                <a:solidFill>
                  <a:srgbClr val="E1E1E1"/>
                </a:solidFill>
                <a:latin typeface="Arial"/>
                <a:cs typeface="Arial"/>
              </a:rPr>
              <a:t>1</a:t>
            </a:r>
            <a:endParaRPr sz="36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311145" y="2778328"/>
            <a:ext cx="2245360" cy="665480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247650">
              <a:lnSpc>
                <a:spcPct val="100000"/>
              </a:lnSpc>
              <a:spcBef>
                <a:spcPts val="695"/>
              </a:spcBef>
            </a:pPr>
            <a:r>
              <a:rPr sz="1600" b="1" spc="-190" dirty="0">
                <a:solidFill>
                  <a:srgbClr val="039FA2"/>
                </a:solidFill>
                <a:latin typeface="Arial"/>
                <a:cs typeface="Arial"/>
              </a:rPr>
              <a:t>INSTALASI</a:t>
            </a:r>
            <a:r>
              <a:rPr sz="1600" b="1" spc="-30" dirty="0">
                <a:solidFill>
                  <a:srgbClr val="039FA2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39FA2"/>
                </a:solidFill>
                <a:latin typeface="Arial"/>
                <a:cs typeface="Arial"/>
              </a:rPr>
              <a:t>ZOTERO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600" b="1" spc="-155" dirty="0">
                <a:latin typeface="Arial"/>
                <a:cs typeface="Arial"/>
              </a:rPr>
              <a:t>Set</a:t>
            </a:r>
            <a:r>
              <a:rPr sz="1600" b="1" spc="-160" dirty="0">
                <a:latin typeface="Arial"/>
                <a:cs typeface="Arial"/>
              </a:rPr>
              <a:t> </a:t>
            </a:r>
            <a:r>
              <a:rPr sz="1600" b="1" spc="-75" dirty="0">
                <a:latin typeface="Arial"/>
                <a:cs typeface="Arial"/>
              </a:rPr>
              <a:t>to</a:t>
            </a:r>
            <a:r>
              <a:rPr sz="1600" b="1" spc="-95" dirty="0">
                <a:latin typeface="Arial"/>
                <a:cs typeface="Arial"/>
              </a:rPr>
              <a:t> </a:t>
            </a:r>
            <a:r>
              <a:rPr sz="1600" b="1" spc="-125" dirty="0">
                <a:latin typeface="Arial"/>
                <a:cs typeface="Arial"/>
              </a:rPr>
              <a:t>show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spc="-105" dirty="0">
                <a:latin typeface="Arial"/>
                <a:cs typeface="Arial"/>
              </a:rPr>
              <a:t>bookmark</a:t>
            </a:r>
            <a:r>
              <a:rPr sz="1600" b="1" spc="-265" dirty="0">
                <a:latin typeface="Arial"/>
                <a:cs typeface="Arial"/>
              </a:rPr>
              <a:t> </a:t>
            </a:r>
            <a:r>
              <a:rPr sz="1600" b="1" spc="-25" dirty="0">
                <a:latin typeface="Arial"/>
                <a:cs typeface="Arial"/>
              </a:rPr>
              <a:t>bar</a:t>
            </a:r>
            <a:endParaRPr sz="16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085082" y="3837193"/>
            <a:ext cx="2245360" cy="1600200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1400" b="1" spc="-120" dirty="0">
                <a:solidFill>
                  <a:srgbClr val="EC9322"/>
                </a:solidFill>
                <a:latin typeface="Arial"/>
                <a:cs typeface="Arial"/>
              </a:rPr>
              <a:t>SIAPKAN</a:t>
            </a:r>
            <a:r>
              <a:rPr sz="1400" b="1" spc="20" dirty="0">
                <a:solidFill>
                  <a:srgbClr val="EC9322"/>
                </a:solidFill>
                <a:latin typeface="Arial"/>
                <a:cs typeface="Arial"/>
              </a:rPr>
              <a:t> </a:t>
            </a:r>
            <a:r>
              <a:rPr sz="1400" b="1" spc="-175" dirty="0">
                <a:solidFill>
                  <a:srgbClr val="EC9322"/>
                </a:solidFill>
                <a:latin typeface="Arial"/>
                <a:cs typeface="Arial"/>
              </a:rPr>
              <a:t>SUMBER</a:t>
            </a:r>
            <a:r>
              <a:rPr sz="1400" b="1" spc="-195" dirty="0">
                <a:solidFill>
                  <a:srgbClr val="EC9322"/>
                </a:solidFill>
                <a:latin typeface="Arial"/>
                <a:cs typeface="Arial"/>
              </a:rPr>
              <a:t> </a:t>
            </a:r>
            <a:r>
              <a:rPr sz="1400" b="1" spc="-185" dirty="0">
                <a:solidFill>
                  <a:srgbClr val="EC9322"/>
                </a:solidFill>
                <a:latin typeface="Arial"/>
                <a:cs typeface="Arial"/>
              </a:rPr>
              <a:t>REFERENSI</a:t>
            </a:r>
            <a:endParaRPr sz="1400">
              <a:latin typeface="Arial"/>
              <a:cs typeface="Arial"/>
            </a:endParaRPr>
          </a:p>
          <a:p>
            <a:pPr marL="222885" marR="38100" algn="ctr">
              <a:lnSpc>
                <a:spcPct val="100000"/>
              </a:lnSpc>
              <a:spcBef>
                <a:spcPts val="785"/>
              </a:spcBef>
            </a:pPr>
            <a:r>
              <a:rPr sz="1600" b="1" spc="-140" dirty="0">
                <a:latin typeface="Arial"/>
                <a:cs typeface="Arial"/>
              </a:rPr>
              <a:t>Sumber</a:t>
            </a:r>
            <a:r>
              <a:rPr sz="1600" b="1" spc="-190" dirty="0">
                <a:latin typeface="Arial"/>
                <a:cs typeface="Arial"/>
              </a:rPr>
              <a:t> </a:t>
            </a:r>
            <a:r>
              <a:rPr sz="1600" b="1" spc="-114" dirty="0">
                <a:latin typeface="Arial"/>
                <a:cs typeface="Arial"/>
              </a:rPr>
              <a:t>referensi</a:t>
            </a:r>
            <a:r>
              <a:rPr sz="1600" b="1" spc="-65" dirty="0">
                <a:latin typeface="Arial"/>
                <a:cs typeface="Arial"/>
              </a:rPr>
              <a:t> </a:t>
            </a:r>
            <a:r>
              <a:rPr sz="1600" b="1" spc="-70" dirty="0">
                <a:latin typeface="Arial"/>
                <a:cs typeface="Arial"/>
              </a:rPr>
              <a:t>harus </a:t>
            </a:r>
            <a:r>
              <a:rPr sz="1600" b="1" spc="-60" dirty="0">
                <a:latin typeface="Arial"/>
                <a:cs typeface="Arial"/>
              </a:rPr>
              <a:t>dalam</a:t>
            </a:r>
            <a:r>
              <a:rPr sz="1600" b="1" spc="-155" dirty="0">
                <a:latin typeface="Arial"/>
                <a:cs typeface="Arial"/>
              </a:rPr>
              <a:t> </a:t>
            </a:r>
            <a:r>
              <a:rPr sz="1600" b="1" spc="-90" dirty="0">
                <a:latin typeface="Arial"/>
                <a:cs typeface="Arial"/>
              </a:rPr>
              <a:t>format</a:t>
            </a:r>
            <a:r>
              <a:rPr sz="1600" b="1" spc="-125" dirty="0">
                <a:latin typeface="Arial"/>
                <a:cs typeface="Arial"/>
              </a:rPr>
              <a:t> </a:t>
            </a:r>
            <a:r>
              <a:rPr sz="1600" b="1" spc="-25" dirty="0">
                <a:latin typeface="Arial"/>
                <a:cs typeface="Arial"/>
              </a:rPr>
              <a:t>PDF</a:t>
            </a:r>
            <a:endParaRPr sz="1600">
              <a:latin typeface="Arial"/>
              <a:cs typeface="Arial"/>
            </a:endParaRPr>
          </a:p>
          <a:p>
            <a:pPr marL="191770" algn="ctr">
              <a:lnSpc>
                <a:spcPct val="100000"/>
              </a:lnSpc>
              <a:spcBef>
                <a:spcPts val="1105"/>
              </a:spcBef>
            </a:pPr>
            <a:r>
              <a:rPr sz="3600" b="1" spc="-50" dirty="0">
                <a:solidFill>
                  <a:srgbClr val="E1E1E1"/>
                </a:solidFill>
                <a:latin typeface="Arial"/>
                <a:cs typeface="Arial"/>
              </a:rPr>
              <a:t>3</a:t>
            </a:r>
            <a:endParaRPr sz="36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875782" y="2635199"/>
            <a:ext cx="2211705" cy="90995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R="3810" algn="ctr">
              <a:lnSpc>
                <a:spcPct val="100000"/>
              </a:lnSpc>
              <a:spcBef>
                <a:spcPts val="700"/>
              </a:spcBef>
            </a:pPr>
            <a:r>
              <a:rPr sz="1600" b="1" spc="-165" dirty="0">
                <a:solidFill>
                  <a:srgbClr val="385521"/>
                </a:solidFill>
                <a:latin typeface="Arial"/>
                <a:cs typeface="Arial"/>
              </a:rPr>
              <a:t>SIMPAN</a:t>
            </a:r>
            <a:r>
              <a:rPr sz="1600" b="1" spc="-60" dirty="0">
                <a:solidFill>
                  <a:srgbClr val="385521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85521"/>
                </a:solidFill>
                <a:latin typeface="Arial"/>
                <a:cs typeface="Arial"/>
              </a:rPr>
              <a:t>KEZOTERO</a:t>
            </a:r>
            <a:endParaRPr sz="1600">
              <a:latin typeface="Arial"/>
              <a:cs typeface="Arial"/>
            </a:endParaRPr>
          </a:p>
          <a:p>
            <a:pPr marL="12700" marR="5080" algn="ctr">
              <a:lnSpc>
                <a:spcPct val="100000"/>
              </a:lnSpc>
              <a:spcBef>
                <a:spcPts val="600"/>
              </a:spcBef>
            </a:pPr>
            <a:r>
              <a:rPr sz="1600" b="1" spc="-150" dirty="0">
                <a:latin typeface="Arial"/>
                <a:cs typeface="Arial"/>
              </a:rPr>
              <a:t>Semua</a:t>
            </a:r>
            <a:r>
              <a:rPr sz="1600" b="1" spc="-80" dirty="0">
                <a:latin typeface="Arial"/>
                <a:cs typeface="Arial"/>
              </a:rPr>
              <a:t> </a:t>
            </a:r>
            <a:r>
              <a:rPr sz="1600" b="1" spc="-110" dirty="0">
                <a:latin typeface="Arial"/>
                <a:cs typeface="Arial"/>
              </a:rPr>
              <a:t>referensi</a:t>
            </a:r>
            <a:r>
              <a:rPr sz="1600" b="1" spc="-60" dirty="0">
                <a:latin typeface="Arial"/>
                <a:cs typeface="Arial"/>
              </a:rPr>
              <a:t> </a:t>
            </a:r>
            <a:r>
              <a:rPr sz="1600" b="1" spc="-70" dirty="0">
                <a:latin typeface="Arial"/>
                <a:cs typeface="Arial"/>
              </a:rPr>
              <a:t>diupload </a:t>
            </a:r>
            <a:r>
              <a:rPr sz="1600" b="1" spc="-65" dirty="0">
                <a:latin typeface="Arial"/>
                <a:cs typeface="Arial"/>
              </a:rPr>
              <a:t>ke</a:t>
            </a:r>
            <a:r>
              <a:rPr sz="1600" b="1" spc="-165" dirty="0">
                <a:latin typeface="Arial"/>
                <a:cs typeface="Arial"/>
              </a:rPr>
              <a:t> </a:t>
            </a:r>
            <a:r>
              <a:rPr sz="1600" b="1" spc="-85" dirty="0">
                <a:latin typeface="Arial"/>
                <a:cs typeface="Arial"/>
              </a:rPr>
              <a:t>aplikasi</a:t>
            </a:r>
            <a:r>
              <a:rPr sz="1600" b="1" spc="-5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zotero</a:t>
            </a:r>
            <a:endParaRPr sz="16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892288" y="3588206"/>
            <a:ext cx="1936750" cy="909319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sz="1600" b="1" spc="-175" dirty="0">
                <a:solidFill>
                  <a:srgbClr val="00AEEE"/>
                </a:solidFill>
                <a:latin typeface="Arial"/>
                <a:cs typeface="Arial"/>
              </a:rPr>
              <a:t>PAKAI</a:t>
            </a:r>
            <a:r>
              <a:rPr sz="1600" b="1" spc="90" dirty="0">
                <a:solidFill>
                  <a:srgbClr val="00AEEE"/>
                </a:solidFill>
                <a:latin typeface="Arial"/>
                <a:cs typeface="Arial"/>
              </a:rPr>
              <a:t> </a:t>
            </a:r>
            <a:r>
              <a:rPr sz="1600" b="1" spc="-200" dirty="0">
                <a:solidFill>
                  <a:srgbClr val="00AEEE"/>
                </a:solidFill>
                <a:latin typeface="Arial"/>
                <a:cs typeface="Arial"/>
              </a:rPr>
              <a:t>SITASI</a:t>
            </a:r>
            <a:r>
              <a:rPr sz="1600" b="1" spc="-125" dirty="0">
                <a:solidFill>
                  <a:srgbClr val="00AEEE"/>
                </a:solidFill>
                <a:latin typeface="Arial"/>
                <a:cs typeface="Arial"/>
              </a:rPr>
              <a:t> </a:t>
            </a:r>
            <a:r>
              <a:rPr sz="1600" b="1" spc="-85" dirty="0">
                <a:solidFill>
                  <a:srgbClr val="00AEEE"/>
                </a:solidFill>
                <a:latin typeface="Arial"/>
                <a:cs typeface="Arial"/>
              </a:rPr>
              <a:t>ZOTERO</a:t>
            </a:r>
            <a:endParaRPr sz="1600">
              <a:latin typeface="Arial"/>
              <a:cs typeface="Arial"/>
            </a:endParaRPr>
          </a:p>
          <a:p>
            <a:pPr marL="97790" marR="5080" indent="-82550">
              <a:lnSpc>
                <a:spcPct val="100000"/>
              </a:lnSpc>
              <a:spcBef>
                <a:spcPts val="600"/>
              </a:spcBef>
            </a:pPr>
            <a:r>
              <a:rPr sz="1600" b="1" spc="-114" dirty="0">
                <a:latin typeface="Arial"/>
                <a:cs typeface="Arial"/>
              </a:rPr>
              <a:t>Praktek</a:t>
            </a:r>
            <a:r>
              <a:rPr sz="1600" b="1" spc="-150" dirty="0">
                <a:latin typeface="Arial"/>
                <a:cs typeface="Arial"/>
              </a:rPr>
              <a:t> </a:t>
            </a:r>
            <a:r>
              <a:rPr sz="1600" b="1" spc="-110" dirty="0">
                <a:latin typeface="Arial"/>
                <a:cs typeface="Arial"/>
              </a:rPr>
              <a:t>menggunakan </a:t>
            </a:r>
            <a:r>
              <a:rPr sz="1600" b="1" spc="-105" dirty="0">
                <a:latin typeface="Arial"/>
                <a:cs typeface="Arial"/>
              </a:rPr>
              <a:t>zotero</a:t>
            </a:r>
            <a:r>
              <a:rPr sz="1600" b="1" spc="-140" dirty="0">
                <a:latin typeface="Arial"/>
                <a:cs typeface="Arial"/>
              </a:rPr>
              <a:t> </a:t>
            </a:r>
            <a:r>
              <a:rPr sz="1600" b="1" spc="-60" dirty="0">
                <a:latin typeface="Arial"/>
                <a:cs typeface="Arial"/>
              </a:rPr>
              <a:t>dalam</a:t>
            </a:r>
            <a:r>
              <a:rPr sz="1600" b="1" spc="-15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tulisan</a:t>
            </a:r>
            <a:endParaRPr sz="16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9536683" y="2379675"/>
            <a:ext cx="2248535" cy="9817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180" dirty="0">
                <a:solidFill>
                  <a:srgbClr val="ED2E78"/>
                </a:solidFill>
                <a:latin typeface="Arial"/>
                <a:cs typeface="Arial"/>
              </a:rPr>
              <a:t>DAFTAR</a:t>
            </a:r>
            <a:r>
              <a:rPr sz="1400" b="1" spc="-35" dirty="0">
                <a:solidFill>
                  <a:srgbClr val="ED2E78"/>
                </a:solidFill>
                <a:latin typeface="Arial"/>
                <a:cs typeface="Arial"/>
              </a:rPr>
              <a:t> </a:t>
            </a:r>
            <a:r>
              <a:rPr sz="1400" b="1" spc="-180" dirty="0">
                <a:solidFill>
                  <a:srgbClr val="ED2E78"/>
                </a:solidFill>
                <a:latin typeface="Arial"/>
                <a:cs typeface="Arial"/>
              </a:rPr>
              <a:t>PUSTAKA</a:t>
            </a:r>
            <a:r>
              <a:rPr sz="1400" b="1" spc="-105" dirty="0">
                <a:solidFill>
                  <a:srgbClr val="ED2E78"/>
                </a:solidFill>
                <a:latin typeface="Arial"/>
                <a:cs typeface="Arial"/>
              </a:rPr>
              <a:t> </a:t>
            </a:r>
            <a:r>
              <a:rPr sz="1400" b="1" spc="-90" dirty="0">
                <a:solidFill>
                  <a:srgbClr val="ED2E78"/>
                </a:solidFill>
                <a:latin typeface="Arial"/>
                <a:cs typeface="Arial"/>
              </a:rPr>
              <a:t>OTOMATSI</a:t>
            </a:r>
            <a:endParaRPr sz="1400">
              <a:latin typeface="Arial"/>
              <a:cs typeface="Arial"/>
            </a:endParaRPr>
          </a:p>
          <a:p>
            <a:pPr marL="228600" marR="5080" algn="ctr">
              <a:lnSpc>
                <a:spcPct val="100000"/>
              </a:lnSpc>
              <a:spcBef>
                <a:spcPts val="90"/>
              </a:spcBef>
            </a:pPr>
            <a:r>
              <a:rPr sz="1600" b="1" spc="-114" dirty="0">
                <a:latin typeface="Arial"/>
                <a:cs typeface="Arial"/>
              </a:rPr>
              <a:t>Prakter</a:t>
            </a:r>
            <a:r>
              <a:rPr sz="1600" b="1" spc="-120" dirty="0">
                <a:latin typeface="Arial"/>
                <a:cs typeface="Arial"/>
              </a:rPr>
              <a:t> </a:t>
            </a:r>
            <a:r>
              <a:rPr sz="1600" b="1" spc="-110" dirty="0">
                <a:latin typeface="Arial"/>
                <a:cs typeface="Arial"/>
              </a:rPr>
              <a:t>membuat</a:t>
            </a:r>
            <a:r>
              <a:rPr sz="1600" b="1" spc="-215" dirty="0">
                <a:latin typeface="Arial"/>
                <a:cs typeface="Arial"/>
              </a:rPr>
              <a:t> </a:t>
            </a:r>
            <a:r>
              <a:rPr sz="1600" b="1" spc="-60" dirty="0">
                <a:latin typeface="Arial"/>
                <a:cs typeface="Arial"/>
              </a:rPr>
              <a:t>daftar </a:t>
            </a:r>
            <a:r>
              <a:rPr sz="1600" b="1" spc="-114" dirty="0">
                <a:latin typeface="Arial"/>
                <a:cs typeface="Arial"/>
              </a:rPr>
              <a:t>pustaka</a:t>
            </a:r>
            <a:r>
              <a:rPr sz="1600" b="1" spc="-7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otomatis </a:t>
            </a:r>
            <a:r>
              <a:rPr sz="1600" b="1" spc="-95" dirty="0">
                <a:latin typeface="Arial"/>
                <a:cs typeface="Arial"/>
              </a:rPr>
              <a:t>dengan</a:t>
            </a:r>
            <a:r>
              <a:rPr sz="1600" b="1" spc="-204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zotero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</TotalTime>
  <Words>479</Words>
  <Application>Microsoft Office PowerPoint</Application>
  <PresentationFormat>Custom</PresentationFormat>
  <Paragraphs>147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Arial Narrow</vt:lpstr>
      <vt:lpstr>Book Antiqua</vt:lpstr>
      <vt:lpstr>Calibri</vt:lpstr>
      <vt:lpstr>Cambria</vt:lpstr>
      <vt:lpstr>Microsoft Sans Serif</vt:lpstr>
      <vt:lpstr>Tahoma</vt:lpstr>
      <vt:lpstr>Office Theme</vt:lpstr>
      <vt:lpstr>            ZOTERO</vt:lpstr>
      <vt:lpstr>Nasrul Makdis, S.IP., MA</vt:lpstr>
      <vt:lpstr>RIWAYAT PENDIDIKAN</vt:lpstr>
      <vt:lpstr>KUTIP 3</vt:lpstr>
      <vt:lpstr>TREND 2</vt:lpstr>
      <vt:lpstr>GRATIS</vt:lpstr>
      <vt:lpstr>PowerPoint Presentation</vt:lpstr>
      <vt:lpstr>DOWNLOAD</vt:lpstr>
      <vt:lpstr>TAHAPAN PRAKTEK ZOTERO</vt:lpstr>
      <vt:lpstr>MANFAAT TRAINING ZOTERO</vt:lpstr>
      <vt:lpstr>Target Workshop  Manajemen Refernsi (zotero)  1. Ada Rumah Jurnal 2. Artikel Terbit ada ISSN 3. Buku Terbit ada ISBN </vt:lpstr>
      <vt:lpstr>PowerPoint Presentation</vt:lpstr>
      <vt:lpstr>TERIMA KASIH SUDAH BERPARTISIPASI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Nasrul Makdis</cp:lastModifiedBy>
  <cp:revision>18</cp:revision>
  <dcterms:created xsi:type="dcterms:W3CDTF">2026-06-29T06:17:47Z</dcterms:created>
  <dcterms:modified xsi:type="dcterms:W3CDTF">2026-06-30T01:11:29Z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2023-03-10T00:00:00Z</vt:filetime>
  </property>
  <property fmtid="{D5CDD505-2E9C-101B-9397-08002B2CF9AE}" pid="4" name="Creator">
    <vt:lpwstr>Microsoft® PowerPoint® 2016</vt:lpwstr>
  </property>
  <property fmtid="{D5CDD505-2E9C-101B-9397-08002B2CF9AE}" pid="5" name="LastSaved">
    <vt:filetime>2026-06-29T00:00:00Z</vt:filetime>
  </property>
  <property fmtid="{D5CDD505-2E9C-101B-9397-08002B2CF9AE}" pid="6" name="Producer">
    <vt:lpwstr>www.ilovepdf.com</vt:lpwstr>
  </property>
</Properties>
</file>